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2" r:id="rId5"/>
    <p:sldMasterId id="2147483693" r:id="rId6"/>
  </p:sldMasterIdLst>
  <p:notesMasterIdLst>
    <p:notesMasterId r:id="rId14"/>
  </p:notesMasterIdLst>
  <p:sldIdLst>
    <p:sldId id="346" r:id="rId7"/>
    <p:sldId id="348" r:id="rId8"/>
    <p:sldId id="349" r:id="rId9"/>
    <p:sldId id="350" r:id="rId10"/>
    <p:sldId id="353" r:id="rId11"/>
    <p:sldId id="352" r:id="rId12"/>
    <p:sldId id="258" r:id="rId1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FAFB"/>
    <a:srgbClr val="305079"/>
    <a:srgbClr val="4666A9"/>
    <a:srgbClr val="C5A3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138" autoAdjust="0"/>
    <p:restoredTop sz="94660"/>
  </p:normalViewPr>
  <p:slideViewPr>
    <p:cSldViewPr snapToGrid="0">
      <p:cViewPr varScale="1">
        <p:scale>
          <a:sx n="67" d="100"/>
          <a:sy n="67" d="100"/>
        </p:scale>
        <p:origin x="292" y="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787CA2-9B1D-4391-B36F-09148EFA4A74}" type="datetimeFigureOut">
              <a:rPr lang="en-GB" smtClean="0"/>
              <a:t>17/07/2024</a:t>
            </a:fld>
            <a:endParaRPr lang="en-GB"/>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590212-14F3-4F9D-B45A-2001EF92C6E4}" type="slidenum">
              <a:rPr lang="en-GB" smtClean="0"/>
              <a:t>‹#›</a:t>
            </a:fld>
            <a:endParaRPr lang="en-GB"/>
          </a:p>
        </p:txBody>
      </p:sp>
    </p:spTree>
    <p:extLst>
      <p:ext uri="{BB962C8B-B14F-4D97-AF65-F5344CB8AC3E}">
        <p14:creationId xmlns:p14="http://schemas.microsoft.com/office/powerpoint/2010/main" val="12530038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6C367CC-F8CD-4A89-962D-28EC59302DF9}" type="slidenum">
              <a:rPr lang="en-US" smtClean="0"/>
              <a:t>1</a:t>
            </a:fld>
            <a:endParaRPr lang="en-US"/>
          </a:p>
        </p:txBody>
      </p:sp>
    </p:spTree>
    <p:extLst>
      <p:ext uri="{BB962C8B-B14F-4D97-AF65-F5344CB8AC3E}">
        <p14:creationId xmlns:p14="http://schemas.microsoft.com/office/powerpoint/2010/main" val="30958755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53643D05-B15C-4D89-945F-BE937024C568}" type="slidenum">
              <a:rPr lang="en-GB" smtClean="0"/>
              <a:t>2</a:t>
            </a:fld>
            <a:endParaRPr lang="en-GB"/>
          </a:p>
        </p:txBody>
      </p:sp>
    </p:spTree>
    <p:extLst>
      <p:ext uri="{BB962C8B-B14F-4D97-AF65-F5344CB8AC3E}">
        <p14:creationId xmlns:p14="http://schemas.microsoft.com/office/powerpoint/2010/main" val="31547871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53643D05-B15C-4D89-945F-BE937024C568}" type="slidenum">
              <a:rPr lang="en-GB" smtClean="0"/>
              <a:t>3</a:t>
            </a:fld>
            <a:endParaRPr lang="en-GB"/>
          </a:p>
        </p:txBody>
      </p:sp>
    </p:spTree>
    <p:extLst>
      <p:ext uri="{BB962C8B-B14F-4D97-AF65-F5344CB8AC3E}">
        <p14:creationId xmlns:p14="http://schemas.microsoft.com/office/powerpoint/2010/main" val="28812786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53643D05-B15C-4D89-945F-BE937024C568}" type="slidenum">
              <a:rPr lang="en-GB" smtClean="0"/>
              <a:t>4</a:t>
            </a:fld>
            <a:endParaRPr lang="en-GB"/>
          </a:p>
        </p:txBody>
      </p:sp>
    </p:spTree>
    <p:extLst>
      <p:ext uri="{BB962C8B-B14F-4D97-AF65-F5344CB8AC3E}">
        <p14:creationId xmlns:p14="http://schemas.microsoft.com/office/powerpoint/2010/main" val="3209054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53643D05-B15C-4D89-945F-BE937024C568}" type="slidenum">
              <a:rPr lang="en-GB" smtClean="0"/>
              <a:t>5</a:t>
            </a:fld>
            <a:endParaRPr lang="en-GB"/>
          </a:p>
        </p:txBody>
      </p:sp>
    </p:spTree>
    <p:extLst>
      <p:ext uri="{BB962C8B-B14F-4D97-AF65-F5344CB8AC3E}">
        <p14:creationId xmlns:p14="http://schemas.microsoft.com/office/powerpoint/2010/main" val="32228830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53643D05-B15C-4D89-945F-BE937024C568}" type="slidenum">
              <a:rPr lang="en-GB" smtClean="0"/>
              <a:t>6</a:t>
            </a:fld>
            <a:endParaRPr lang="en-GB"/>
          </a:p>
        </p:txBody>
      </p:sp>
    </p:spTree>
    <p:extLst>
      <p:ext uri="{BB962C8B-B14F-4D97-AF65-F5344CB8AC3E}">
        <p14:creationId xmlns:p14="http://schemas.microsoft.com/office/powerpoint/2010/main" val="5756592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spTree>
      <p:nvGrpSpPr>
        <p:cNvPr id="1" name=""/>
        <p:cNvGrpSpPr/>
        <p:nvPr/>
      </p:nvGrpSpPr>
      <p:grpSpPr>
        <a:xfrm>
          <a:off x="0" y="0"/>
          <a:ext cx="0" cy="0"/>
          <a:chOff x="0" y="0"/>
          <a:chExt cx="0" cy="0"/>
        </a:xfrm>
      </p:grpSpPr>
      <p:sp>
        <p:nvSpPr>
          <p:cNvPr id="24" name="Freeform 8">
            <a:extLst>
              <a:ext uri="{FF2B5EF4-FFF2-40B4-BE49-F238E27FC236}">
                <a16:creationId xmlns:a16="http://schemas.microsoft.com/office/drawing/2014/main" id="{540DFCD9-D9C5-4D6E-BAC2-680299CA8279}"/>
              </a:ext>
            </a:extLst>
          </p:cNvPr>
          <p:cNvSpPr>
            <a:spLocks noEditPoints="1"/>
          </p:cNvSpPr>
          <p:nvPr userDrawn="1"/>
        </p:nvSpPr>
        <p:spPr bwMode="auto">
          <a:xfrm>
            <a:off x="6096000" y="0"/>
            <a:ext cx="6078538" cy="6854825"/>
          </a:xfrm>
          <a:custGeom>
            <a:avLst/>
            <a:gdLst>
              <a:gd name="T0" fmla="*/ 16875 w 16875"/>
              <a:gd name="T1" fmla="*/ 19050 h 19050"/>
              <a:gd name="T2" fmla="*/ 8891 w 16875"/>
              <a:gd name="T3" fmla="*/ 19050 h 19050"/>
              <a:gd name="T4" fmla="*/ 5071 w 16875"/>
              <a:gd name="T5" fmla="*/ 9964 h 19050"/>
              <a:gd name="T6" fmla="*/ 5071 w 16875"/>
              <a:gd name="T7" fmla="*/ 9962 h 19050"/>
              <a:gd name="T8" fmla="*/ 0 w 16875"/>
              <a:gd name="T9" fmla="*/ 9962 h 19050"/>
              <a:gd name="T10" fmla="*/ 0 w 16875"/>
              <a:gd name="T11" fmla="*/ 7426 h 19050"/>
              <a:gd name="T12" fmla="*/ 5325 w 16875"/>
              <a:gd name="T13" fmla="*/ 7426 h 19050"/>
              <a:gd name="T14" fmla="*/ 5071 w 16875"/>
              <a:gd name="T15" fmla="*/ 9962 h 19050"/>
              <a:gd name="T16" fmla="*/ 7988 w 16875"/>
              <a:gd name="T17" fmla="*/ 9962 h 19050"/>
              <a:gd name="T18" fmla="*/ 7988 w 16875"/>
              <a:gd name="T19" fmla="*/ 7426 h 19050"/>
              <a:gd name="T20" fmla="*/ 5325 w 16875"/>
              <a:gd name="T21" fmla="*/ 7426 h 19050"/>
              <a:gd name="T22" fmla="*/ 9907 w 16875"/>
              <a:gd name="T23" fmla="*/ 0 h 19050"/>
              <a:gd name="T24" fmla="*/ 16875 w 16875"/>
              <a:gd name="T25" fmla="*/ 0 h 19050"/>
              <a:gd name="T26" fmla="*/ 16875 w 16875"/>
              <a:gd name="T27" fmla="*/ 2104 h 19050"/>
              <a:gd name="T28" fmla="*/ 11709 w 16875"/>
              <a:gd name="T29" fmla="*/ 4890 h 19050"/>
              <a:gd name="T30" fmla="*/ 7988 w 16875"/>
              <a:gd name="T31" fmla="*/ 4890 h 19050"/>
              <a:gd name="T32" fmla="*/ 7988 w 16875"/>
              <a:gd name="T33" fmla="*/ 7426 h 19050"/>
              <a:gd name="T34" fmla="*/ 10289 w 16875"/>
              <a:gd name="T35" fmla="*/ 7426 h 19050"/>
              <a:gd name="T36" fmla="*/ 9880 w 16875"/>
              <a:gd name="T37" fmla="*/ 9940 h 19050"/>
              <a:gd name="T38" fmla="*/ 10304 w 16875"/>
              <a:gd name="T39" fmla="*/ 12498 h 19050"/>
              <a:gd name="T40" fmla="*/ 7988 w 16875"/>
              <a:gd name="T41" fmla="*/ 12498 h 19050"/>
              <a:gd name="T42" fmla="*/ 7988 w 16875"/>
              <a:gd name="T43" fmla="*/ 15034 h 19050"/>
              <a:gd name="T44" fmla="*/ 11745 w 16875"/>
              <a:gd name="T45" fmla="*/ 15034 h 19050"/>
              <a:gd name="T46" fmla="*/ 10304 w 16875"/>
              <a:gd name="T47" fmla="*/ 12498 h 19050"/>
              <a:gd name="T48" fmla="*/ 16875 w 16875"/>
              <a:gd name="T49" fmla="*/ 12498 h 19050"/>
              <a:gd name="T50" fmla="*/ 16875 w 16875"/>
              <a:gd name="T51" fmla="*/ 15034 h 19050"/>
              <a:gd name="T52" fmla="*/ 11745 w 16875"/>
              <a:gd name="T53" fmla="*/ 15034 h 19050"/>
              <a:gd name="T54" fmla="*/ 16875 w 16875"/>
              <a:gd name="T55" fmla="*/ 17777 h 19050"/>
              <a:gd name="T56" fmla="*/ 16875 w 16875"/>
              <a:gd name="T57" fmla="*/ 19050 h 19050"/>
              <a:gd name="T58" fmla="*/ 16875 w 16875"/>
              <a:gd name="T59" fmla="*/ 9962 h 19050"/>
              <a:gd name="T60" fmla="*/ 16875 w 16875"/>
              <a:gd name="T61" fmla="*/ 9962 h 19050"/>
              <a:gd name="T62" fmla="*/ 15216 w 16875"/>
              <a:gd name="T63" fmla="*/ 9962 h 19050"/>
              <a:gd name="T64" fmla="*/ 15216 w 16875"/>
              <a:gd name="T65" fmla="*/ 7426 h 19050"/>
              <a:gd name="T66" fmla="*/ 10289 w 16875"/>
              <a:gd name="T67" fmla="*/ 7426 h 19050"/>
              <a:gd name="T68" fmla="*/ 11709 w 16875"/>
              <a:gd name="T69" fmla="*/ 4890 h 19050"/>
              <a:gd name="T70" fmla="*/ 15216 w 16875"/>
              <a:gd name="T71" fmla="*/ 4891 h 19050"/>
              <a:gd name="T72" fmla="*/ 15216 w 16875"/>
              <a:gd name="T73" fmla="*/ 7426 h 19050"/>
              <a:gd name="T74" fmla="*/ 16875 w 16875"/>
              <a:gd name="T75" fmla="*/ 7426 h 19050"/>
              <a:gd name="T76" fmla="*/ 16875 w 16875"/>
              <a:gd name="T77" fmla="*/ 9962 h 19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6875" h="19050">
                <a:moveTo>
                  <a:pt x="16875" y="19050"/>
                </a:moveTo>
                <a:lnTo>
                  <a:pt x="8891" y="19050"/>
                </a:lnTo>
                <a:cubicBezTo>
                  <a:pt x="6533" y="16744"/>
                  <a:pt x="5071" y="13523"/>
                  <a:pt x="5071" y="9964"/>
                </a:cubicBezTo>
                <a:lnTo>
                  <a:pt x="5071" y="9962"/>
                </a:lnTo>
                <a:lnTo>
                  <a:pt x="0" y="9962"/>
                </a:lnTo>
                <a:lnTo>
                  <a:pt x="0" y="7426"/>
                </a:lnTo>
                <a:lnTo>
                  <a:pt x="5325" y="7426"/>
                </a:lnTo>
                <a:cubicBezTo>
                  <a:pt x="5159" y="8246"/>
                  <a:pt x="5071" y="9094"/>
                  <a:pt x="5071" y="9962"/>
                </a:cubicBezTo>
                <a:lnTo>
                  <a:pt x="7988" y="9962"/>
                </a:lnTo>
                <a:lnTo>
                  <a:pt x="7988" y="7426"/>
                </a:lnTo>
                <a:lnTo>
                  <a:pt x="5325" y="7426"/>
                </a:lnTo>
                <a:cubicBezTo>
                  <a:pt x="5933" y="4433"/>
                  <a:pt x="7595" y="1823"/>
                  <a:pt x="9907" y="0"/>
                </a:cubicBezTo>
                <a:lnTo>
                  <a:pt x="16875" y="0"/>
                </a:lnTo>
                <a:lnTo>
                  <a:pt x="16875" y="2104"/>
                </a:lnTo>
                <a:cubicBezTo>
                  <a:pt x="14804" y="2337"/>
                  <a:pt x="12976" y="3372"/>
                  <a:pt x="11709" y="4890"/>
                </a:cubicBezTo>
                <a:lnTo>
                  <a:pt x="7988" y="4890"/>
                </a:lnTo>
                <a:lnTo>
                  <a:pt x="7988" y="7426"/>
                </a:lnTo>
                <a:lnTo>
                  <a:pt x="10289" y="7426"/>
                </a:lnTo>
                <a:cubicBezTo>
                  <a:pt x="10024" y="8216"/>
                  <a:pt x="9880" y="9061"/>
                  <a:pt x="9880" y="9940"/>
                </a:cubicBezTo>
                <a:cubicBezTo>
                  <a:pt x="9880" y="10836"/>
                  <a:pt x="10029" y="11696"/>
                  <a:pt x="10304" y="12498"/>
                </a:cubicBezTo>
                <a:lnTo>
                  <a:pt x="7988" y="12498"/>
                </a:lnTo>
                <a:lnTo>
                  <a:pt x="7988" y="15034"/>
                </a:lnTo>
                <a:lnTo>
                  <a:pt x="11745" y="15034"/>
                </a:lnTo>
                <a:cubicBezTo>
                  <a:pt x="11118" y="14294"/>
                  <a:pt x="10625" y="13436"/>
                  <a:pt x="10304" y="12498"/>
                </a:cubicBezTo>
                <a:lnTo>
                  <a:pt x="16875" y="12498"/>
                </a:lnTo>
                <a:lnTo>
                  <a:pt x="16875" y="15034"/>
                </a:lnTo>
                <a:lnTo>
                  <a:pt x="11745" y="15034"/>
                </a:lnTo>
                <a:cubicBezTo>
                  <a:pt x="13011" y="16529"/>
                  <a:pt x="14824" y="17546"/>
                  <a:pt x="16875" y="17777"/>
                </a:cubicBezTo>
                <a:lnTo>
                  <a:pt x="16875" y="19050"/>
                </a:lnTo>
                <a:close/>
                <a:moveTo>
                  <a:pt x="16875" y="9962"/>
                </a:moveTo>
                <a:lnTo>
                  <a:pt x="16875" y="9962"/>
                </a:lnTo>
                <a:lnTo>
                  <a:pt x="15216" y="9962"/>
                </a:lnTo>
                <a:lnTo>
                  <a:pt x="15216" y="7426"/>
                </a:lnTo>
                <a:lnTo>
                  <a:pt x="10289" y="7426"/>
                </a:lnTo>
                <a:cubicBezTo>
                  <a:pt x="10604" y="6490"/>
                  <a:pt x="11089" y="5632"/>
                  <a:pt x="11709" y="4890"/>
                </a:cubicBezTo>
                <a:lnTo>
                  <a:pt x="15216" y="4891"/>
                </a:lnTo>
                <a:lnTo>
                  <a:pt x="15216" y="7426"/>
                </a:lnTo>
                <a:lnTo>
                  <a:pt x="16875" y="7426"/>
                </a:lnTo>
                <a:lnTo>
                  <a:pt x="16875" y="9962"/>
                </a:lnTo>
                <a:close/>
              </a:path>
            </a:pathLst>
          </a:custGeom>
          <a:solidFill>
            <a:srgbClr val="FAFAF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10" name="Gruppieren 9">
            <a:extLst>
              <a:ext uri="{FF2B5EF4-FFF2-40B4-BE49-F238E27FC236}">
                <a16:creationId xmlns:a16="http://schemas.microsoft.com/office/drawing/2014/main" id="{7EEE308A-61E8-4E43-9C77-430D92A05AD5}"/>
              </a:ext>
            </a:extLst>
          </p:cNvPr>
          <p:cNvGrpSpPr/>
          <p:nvPr userDrawn="1"/>
        </p:nvGrpSpPr>
        <p:grpSpPr>
          <a:xfrm>
            <a:off x="-3176" y="1758951"/>
            <a:ext cx="11489268" cy="4754563"/>
            <a:chOff x="-669925" y="1952626"/>
            <a:chExt cx="8616951" cy="4754563"/>
          </a:xfrm>
          <a:solidFill>
            <a:srgbClr val="FAFAFB"/>
          </a:solidFill>
        </p:grpSpPr>
        <p:sp>
          <p:nvSpPr>
            <p:cNvPr id="11" name="Rectangle 5">
              <a:extLst>
                <a:ext uri="{FF2B5EF4-FFF2-40B4-BE49-F238E27FC236}">
                  <a16:creationId xmlns:a16="http://schemas.microsoft.com/office/drawing/2014/main" id="{9E680F92-E472-4C37-AB8F-DA0B8F8B4E43}"/>
                </a:ext>
              </a:extLst>
            </p:cNvPr>
            <p:cNvSpPr>
              <a:spLocks noChangeArrowheads="1"/>
            </p:cNvSpPr>
            <p:nvPr userDrawn="1"/>
          </p:nvSpPr>
          <p:spPr bwMode="auto">
            <a:xfrm>
              <a:off x="-669925" y="3778251"/>
              <a:ext cx="2157413" cy="9128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1800"/>
            </a:p>
          </p:txBody>
        </p:sp>
        <p:sp>
          <p:nvSpPr>
            <p:cNvPr id="12" name="Rectangle 6">
              <a:extLst>
                <a:ext uri="{FF2B5EF4-FFF2-40B4-BE49-F238E27FC236}">
                  <a16:creationId xmlns:a16="http://schemas.microsoft.com/office/drawing/2014/main" id="{BD487CC2-77B2-4F89-A3F4-FE7BC7840560}"/>
                </a:ext>
              </a:extLst>
            </p:cNvPr>
            <p:cNvSpPr>
              <a:spLocks noChangeArrowheads="1"/>
            </p:cNvSpPr>
            <p:nvPr userDrawn="1"/>
          </p:nvSpPr>
          <p:spPr bwMode="auto">
            <a:xfrm>
              <a:off x="555625" y="1952626"/>
              <a:ext cx="949325" cy="9128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1800"/>
            </a:p>
          </p:txBody>
        </p:sp>
        <p:sp>
          <p:nvSpPr>
            <p:cNvPr id="13" name="Rectangle 7">
              <a:extLst>
                <a:ext uri="{FF2B5EF4-FFF2-40B4-BE49-F238E27FC236}">
                  <a16:creationId xmlns:a16="http://schemas.microsoft.com/office/drawing/2014/main" id="{D304C637-9DA5-4B84-84F4-C573FC6298FD}"/>
                </a:ext>
              </a:extLst>
            </p:cNvPr>
            <p:cNvSpPr>
              <a:spLocks noChangeArrowheads="1"/>
            </p:cNvSpPr>
            <p:nvPr userDrawn="1"/>
          </p:nvSpPr>
          <p:spPr bwMode="auto">
            <a:xfrm>
              <a:off x="1487488" y="4691064"/>
              <a:ext cx="1825625" cy="9128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1800"/>
            </a:p>
          </p:txBody>
        </p:sp>
        <p:sp>
          <p:nvSpPr>
            <p:cNvPr id="15" name="Freeform 9">
              <a:extLst>
                <a:ext uri="{FF2B5EF4-FFF2-40B4-BE49-F238E27FC236}">
                  <a16:creationId xmlns:a16="http://schemas.microsoft.com/office/drawing/2014/main" id="{2AE130A2-E2B6-43D1-A26D-ED95B77F90B6}"/>
                </a:ext>
              </a:extLst>
            </p:cNvPr>
            <p:cNvSpPr>
              <a:spLocks/>
            </p:cNvSpPr>
            <p:nvPr userDrawn="1"/>
          </p:nvSpPr>
          <p:spPr bwMode="auto">
            <a:xfrm>
              <a:off x="7923213" y="6621464"/>
              <a:ext cx="23813" cy="85725"/>
            </a:xfrm>
            <a:custGeom>
              <a:avLst/>
              <a:gdLst>
                <a:gd name="T0" fmla="*/ 0 w 69"/>
                <a:gd name="T1" fmla="*/ 27 h 237"/>
                <a:gd name="T2" fmla="*/ 16 w 69"/>
                <a:gd name="T3" fmla="*/ 0 h 237"/>
                <a:gd name="T4" fmla="*/ 69 w 69"/>
                <a:gd name="T5" fmla="*/ 0 h 237"/>
                <a:gd name="T6" fmla="*/ 69 w 69"/>
                <a:gd name="T7" fmla="*/ 237 h 237"/>
                <a:gd name="T8" fmla="*/ 41 w 69"/>
                <a:gd name="T9" fmla="*/ 237 h 237"/>
                <a:gd name="T10" fmla="*/ 41 w 69"/>
                <a:gd name="T11" fmla="*/ 27 h 237"/>
                <a:gd name="T12" fmla="*/ 0 w 69"/>
                <a:gd name="T13" fmla="*/ 27 h 237"/>
              </a:gdLst>
              <a:ahLst/>
              <a:cxnLst>
                <a:cxn ang="0">
                  <a:pos x="T0" y="T1"/>
                </a:cxn>
                <a:cxn ang="0">
                  <a:pos x="T2" y="T3"/>
                </a:cxn>
                <a:cxn ang="0">
                  <a:pos x="T4" y="T5"/>
                </a:cxn>
                <a:cxn ang="0">
                  <a:pos x="T6" y="T7"/>
                </a:cxn>
                <a:cxn ang="0">
                  <a:pos x="T8" y="T9"/>
                </a:cxn>
                <a:cxn ang="0">
                  <a:pos x="T10" y="T11"/>
                </a:cxn>
                <a:cxn ang="0">
                  <a:pos x="T12" y="T13"/>
                </a:cxn>
              </a:cxnLst>
              <a:rect l="0" t="0" r="r" b="b"/>
              <a:pathLst>
                <a:path w="69" h="237">
                  <a:moveTo>
                    <a:pt x="0" y="27"/>
                  </a:moveTo>
                  <a:lnTo>
                    <a:pt x="16" y="0"/>
                  </a:lnTo>
                  <a:lnTo>
                    <a:pt x="69" y="0"/>
                  </a:lnTo>
                  <a:lnTo>
                    <a:pt x="69" y="237"/>
                  </a:lnTo>
                  <a:lnTo>
                    <a:pt x="41" y="237"/>
                  </a:lnTo>
                  <a:lnTo>
                    <a:pt x="41" y="27"/>
                  </a:lnTo>
                  <a:lnTo>
                    <a:pt x="0" y="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800"/>
            </a:p>
          </p:txBody>
        </p:sp>
      </p:grpSp>
      <p:sp>
        <p:nvSpPr>
          <p:cNvPr id="7" name="Datumsplatzhalter 6">
            <a:extLst>
              <a:ext uri="{FF2B5EF4-FFF2-40B4-BE49-F238E27FC236}">
                <a16:creationId xmlns:a16="http://schemas.microsoft.com/office/drawing/2014/main" id="{C96EA216-761B-4A7E-B114-F40686DE3B8E}"/>
              </a:ext>
            </a:extLst>
          </p:cNvPr>
          <p:cNvSpPr>
            <a:spLocks noGrp="1"/>
          </p:cNvSpPr>
          <p:nvPr>
            <p:ph type="dt" sz="half" idx="10"/>
          </p:nvPr>
        </p:nvSpPr>
        <p:spPr/>
        <p:txBody>
          <a:bodyPr/>
          <a:lstStyle/>
          <a:p>
            <a:fld id="{1AAF8404-390B-4B1F-90BF-13918A0243C9}" type="datetime1">
              <a:rPr lang="de-CH" smtClean="0"/>
              <a:t>17.07.2024</a:t>
            </a:fld>
            <a:endParaRPr lang="en-GB"/>
          </a:p>
        </p:txBody>
      </p:sp>
      <p:sp>
        <p:nvSpPr>
          <p:cNvPr id="8" name="Fußzeilenplatzhalter 7">
            <a:extLst>
              <a:ext uri="{FF2B5EF4-FFF2-40B4-BE49-F238E27FC236}">
                <a16:creationId xmlns:a16="http://schemas.microsoft.com/office/drawing/2014/main" id="{FC79AFC3-40E1-47EB-A8B7-ACFE348CB21C}"/>
              </a:ext>
            </a:extLst>
          </p:cNvPr>
          <p:cNvSpPr>
            <a:spLocks noGrp="1"/>
          </p:cNvSpPr>
          <p:nvPr>
            <p:ph type="ftr" sz="quarter" idx="11"/>
          </p:nvPr>
        </p:nvSpPr>
        <p:spPr/>
        <p:txBody>
          <a:bodyPr/>
          <a:lstStyle/>
          <a:p>
            <a:r>
              <a:rPr lang="en-GB"/>
              <a:t>Footer</a:t>
            </a:r>
          </a:p>
        </p:txBody>
      </p:sp>
      <p:sp>
        <p:nvSpPr>
          <p:cNvPr id="9" name="Foliennummernplatzhalter 8">
            <a:extLst>
              <a:ext uri="{FF2B5EF4-FFF2-40B4-BE49-F238E27FC236}">
                <a16:creationId xmlns:a16="http://schemas.microsoft.com/office/drawing/2014/main" id="{14FD7CA0-FDE2-4081-B1FA-E60487274C41}"/>
              </a:ext>
            </a:extLst>
          </p:cNvPr>
          <p:cNvSpPr>
            <a:spLocks noGrp="1"/>
          </p:cNvSpPr>
          <p:nvPr>
            <p:ph type="sldNum" sz="quarter" idx="12"/>
          </p:nvPr>
        </p:nvSpPr>
        <p:spPr/>
        <p:txBody>
          <a:bodyPr/>
          <a:lstStyle/>
          <a:p>
            <a:fld id="{0A6ABA92-B65E-42F5-BB28-73DA50746AED}" type="slidenum">
              <a:rPr lang="en-GB" smtClean="0"/>
              <a:t>‹#›</a:t>
            </a:fld>
            <a:endParaRPr lang="en-GB"/>
          </a:p>
        </p:txBody>
      </p:sp>
      <p:sp>
        <p:nvSpPr>
          <p:cNvPr id="20" name="Textplatzhalter 19">
            <a:extLst>
              <a:ext uri="{FF2B5EF4-FFF2-40B4-BE49-F238E27FC236}">
                <a16:creationId xmlns:a16="http://schemas.microsoft.com/office/drawing/2014/main" id="{86DC4857-9296-4953-9B7B-A329D73F6AEF}"/>
              </a:ext>
            </a:extLst>
          </p:cNvPr>
          <p:cNvSpPr>
            <a:spLocks noGrp="1"/>
          </p:cNvSpPr>
          <p:nvPr>
            <p:ph type="body" sz="quarter" idx="13"/>
          </p:nvPr>
        </p:nvSpPr>
        <p:spPr>
          <a:xfrm>
            <a:off x="912285" y="3735806"/>
            <a:ext cx="10367433" cy="2430045"/>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3" name="Textplatzhalter 22">
            <a:extLst>
              <a:ext uri="{FF2B5EF4-FFF2-40B4-BE49-F238E27FC236}">
                <a16:creationId xmlns:a16="http://schemas.microsoft.com/office/drawing/2014/main" id="{C47465B6-24F5-4D06-BF83-5EBE74E668F0}"/>
              </a:ext>
            </a:extLst>
          </p:cNvPr>
          <p:cNvSpPr>
            <a:spLocks noGrp="1"/>
          </p:cNvSpPr>
          <p:nvPr>
            <p:ph type="body" sz="quarter" idx="14" hasCustomPrompt="1"/>
          </p:nvPr>
        </p:nvSpPr>
        <p:spPr>
          <a:xfrm>
            <a:off x="912285" y="1700213"/>
            <a:ext cx="10367433" cy="1765300"/>
          </a:xfrm>
        </p:spPr>
        <p:txBody>
          <a:bodyPr anchor="b" anchorCtr="0">
            <a:normAutofit/>
          </a:bodyPr>
          <a:lstStyle>
            <a:lvl1pPr marL="0" indent="0">
              <a:lnSpc>
                <a:spcPct val="100000"/>
              </a:lnSpc>
              <a:spcBef>
                <a:spcPts val="0"/>
              </a:spcBef>
              <a:buNone/>
              <a:defRPr sz="5400"/>
            </a:lvl1pPr>
          </a:lstStyle>
          <a:p>
            <a:pPr lvl="0"/>
            <a:r>
              <a:rPr lang="en-GB"/>
              <a:t>Title</a:t>
            </a:r>
          </a:p>
        </p:txBody>
      </p:sp>
      <p:sp>
        <p:nvSpPr>
          <p:cNvPr id="22" name="Textplatzhalter 22">
            <a:extLst>
              <a:ext uri="{FF2B5EF4-FFF2-40B4-BE49-F238E27FC236}">
                <a16:creationId xmlns:a16="http://schemas.microsoft.com/office/drawing/2014/main" id="{3048002D-C326-4723-3BD3-20AA32232C50}"/>
              </a:ext>
            </a:extLst>
          </p:cNvPr>
          <p:cNvSpPr>
            <a:spLocks noGrp="1"/>
          </p:cNvSpPr>
          <p:nvPr>
            <p:ph type="body" sz="quarter" idx="15" hasCustomPrompt="1"/>
          </p:nvPr>
        </p:nvSpPr>
        <p:spPr>
          <a:xfrm>
            <a:off x="1102783" y="895535"/>
            <a:ext cx="10367433" cy="1765300"/>
          </a:xfrm>
        </p:spPr>
        <p:txBody>
          <a:bodyPr anchor="b" anchorCtr="0">
            <a:normAutofit/>
          </a:bodyPr>
          <a:lstStyle>
            <a:lvl1pPr marL="0" indent="0">
              <a:lnSpc>
                <a:spcPct val="100000"/>
              </a:lnSpc>
              <a:spcBef>
                <a:spcPts val="0"/>
              </a:spcBef>
              <a:buNone/>
              <a:defRPr sz="5400"/>
            </a:lvl1pPr>
          </a:lstStyle>
          <a:p>
            <a:pPr lvl="0"/>
            <a:r>
              <a:rPr lang="en-GB"/>
              <a:t>Title</a:t>
            </a:r>
          </a:p>
        </p:txBody>
      </p:sp>
      <p:pic>
        <p:nvPicPr>
          <p:cNvPr id="21" name="Picture 20" descr="Logo&#10;&#10;Description automatically generated">
            <a:extLst>
              <a:ext uri="{FF2B5EF4-FFF2-40B4-BE49-F238E27FC236}">
                <a16:creationId xmlns:a16="http://schemas.microsoft.com/office/drawing/2014/main" id="{690C1127-DB79-5209-A8BF-16304A80E86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464287" y="263263"/>
            <a:ext cx="1310946" cy="1045725"/>
          </a:xfrm>
          <a:prstGeom prst="rect">
            <a:avLst/>
          </a:prstGeom>
        </p:spPr>
      </p:pic>
    </p:spTree>
    <p:extLst>
      <p:ext uri="{BB962C8B-B14F-4D97-AF65-F5344CB8AC3E}">
        <p14:creationId xmlns:p14="http://schemas.microsoft.com/office/powerpoint/2010/main" val="3362498757"/>
      </p:ext>
    </p:extLst>
  </p:cSld>
  <p:clrMapOvr>
    <a:masterClrMapping/>
  </p:clrMapOvr>
  <p:extLst>
    <p:ext uri="{DCECCB84-F9BA-43D5-87BE-67443E8EF086}">
      <p15:sldGuideLst xmlns:p15="http://schemas.microsoft.com/office/powerpoint/2012/main">
        <p15:guide id="1" orient="horz" pos="2341" userDrawn="1">
          <p15:clr>
            <a:srgbClr val="FBAE40"/>
          </p15:clr>
        </p15:guide>
        <p15:guide id="2" orient="horz" pos="2183"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947F8-7FB4-4EE9-AF0E-3109E2834D8F}"/>
              </a:ext>
            </a:extLst>
          </p:cNvPr>
          <p:cNvSpPr>
            <a:spLocks noGrp="1"/>
          </p:cNvSpPr>
          <p:nvPr>
            <p:ph type="title"/>
          </p:nvPr>
        </p:nvSpPr>
        <p:spPr/>
        <p:txBody>
          <a:bodyPr/>
          <a:lstStyle/>
          <a:p>
            <a:r>
              <a:rPr lang="en-US" dirty="0"/>
              <a:t>Click to edit Master title style</a:t>
            </a:r>
            <a:endParaRPr lang="en-GB" dirty="0"/>
          </a:p>
        </p:txBody>
      </p:sp>
      <p:sp>
        <p:nvSpPr>
          <p:cNvPr id="3" name="Date Placeholder 2">
            <a:extLst>
              <a:ext uri="{FF2B5EF4-FFF2-40B4-BE49-F238E27FC236}">
                <a16:creationId xmlns:a16="http://schemas.microsoft.com/office/drawing/2014/main" id="{1675032E-A068-414C-B4CC-9B95AC15828D}"/>
              </a:ext>
            </a:extLst>
          </p:cNvPr>
          <p:cNvSpPr>
            <a:spLocks noGrp="1"/>
          </p:cNvSpPr>
          <p:nvPr>
            <p:ph type="dt" sz="half" idx="10"/>
          </p:nvPr>
        </p:nvSpPr>
        <p:spPr/>
        <p:txBody>
          <a:bodyPr/>
          <a:lstStyle/>
          <a:p>
            <a:fld id="{1E2407C9-BC22-4C2D-9708-1D89901979AF}" type="datetime1">
              <a:rPr lang="de-CH" smtClean="0"/>
              <a:t>17.07.2024</a:t>
            </a:fld>
            <a:endParaRPr lang="en-GB"/>
          </a:p>
        </p:txBody>
      </p:sp>
      <p:sp>
        <p:nvSpPr>
          <p:cNvPr id="4" name="Footer Placeholder 3">
            <a:extLst>
              <a:ext uri="{FF2B5EF4-FFF2-40B4-BE49-F238E27FC236}">
                <a16:creationId xmlns:a16="http://schemas.microsoft.com/office/drawing/2014/main" id="{30596AAC-1839-438A-B9D0-70178E4B8D69}"/>
              </a:ext>
            </a:extLst>
          </p:cNvPr>
          <p:cNvSpPr>
            <a:spLocks noGrp="1"/>
          </p:cNvSpPr>
          <p:nvPr>
            <p:ph type="ftr" sz="quarter" idx="11"/>
          </p:nvPr>
        </p:nvSpPr>
        <p:spPr/>
        <p:txBody>
          <a:bodyPr/>
          <a:lstStyle/>
          <a:p>
            <a:r>
              <a:rPr lang="en-GB"/>
              <a:t>Footer</a:t>
            </a:r>
          </a:p>
        </p:txBody>
      </p:sp>
      <p:sp>
        <p:nvSpPr>
          <p:cNvPr id="5" name="Slide Number Placeholder 4">
            <a:extLst>
              <a:ext uri="{FF2B5EF4-FFF2-40B4-BE49-F238E27FC236}">
                <a16:creationId xmlns:a16="http://schemas.microsoft.com/office/drawing/2014/main" id="{486E12C9-ED41-444E-A215-B6653DEC60CC}"/>
              </a:ext>
            </a:extLst>
          </p:cNvPr>
          <p:cNvSpPr>
            <a:spLocks noGrp="1"/>
          </p:cNvSpPr>
          <p:nvPr>
            <p:ph type="sldNum" sz="quarter" idx="12"/>
          </p:nvPr>
        </p:nvSpPr>
        <p:spPr/>
        <p:txBody>
          <a:bodyPr/>
          <a:lstStyle/>
          <a:p>
            <a:fld id="{0A6ABA92-B65E-42F5-BB28-73DA50746AED}" type="slidenum">
              <a:rPr lang="en-GB" smtClean="0"/>
              <a:pPr/>
              <a:t>‹#›</a:t>
            </a:fld>
            <a:endParaRPr lang="en-GB"/>
          </a:p>
        </p:txBody>
      </p:sp>
    </p:spTree>
    <p:extLst>
      <p:ext uri="{BB962C8B-B14F-4D97-AF65-F5344CB8AC3E}">
        <p14:creationId xmlns:p14="http://schemas.microsoft.com/office/powerpoint/2010/main" val="2887392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41A5A-ACC6-4431-9819-8E09DF925DC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5CFCB26-5879-4A03-9B1F-EED962F5DF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4E8377C-3866-4330-BC74-1A87D136E1C7}"/>
              </a:ext>
            </a:extLst>
          </p:cNvPr>
          <p:cNvSpPr>
            <a:spLocks noGrp="1"/>
          </p:cNvSpPr>
          <p:nvPr>
            <p:ph type="dt" sz="half" idx="10"/>
          </p:nvPr>
        </p:nvSpPr>
        <p:spPr/>
        <p:txBody>
          <a:bodyPr/>
          <a:lstStyle/>
          <a:p>
            <a:fld id="{B02E4302-5AC5-4D11-9C33-5BE88AAABB2E}" type="datetimeFigureOut">
              <a:rPr lang="en-GB" smtClean="0"/>
              <a:t>17/07/2024</a:t>
            </a:fld>
            <a:endParaRPr lang="en-GB"/>
          </a:p>
        </p:txBody>
      </p:sp>
      <p:sp>
        <p:nvSpPr>
          <p:cNvPr id="5" name="Footer Placeholder 4">
            <a:extLst>
              <a:ext uri="{FF2B5EF4-FFF2-40B4-BE49-F238E27FC236}">
                <a16:creationId xmlns:a16="http://schemas.microsoft.com/office/drawing/2014/main" id="{509EA997-D1A2-4CA9-8954-0402AA9814F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A02C181-99DF-4F3A-A977-D6EDD019015E}"/>
              </a:ext>
            </a:extLst>
          </p:cNvPr>
          <p:cNvSpPr>
            <a:spLocks noGrp="1"/>
          </p:cNvSpPr>
          <p:nvPr>
            <p:ph type="sldNum" sz="quarter" idx="12"/>
          </p:nvPr>
        </p:nvSpPr>
        <p:spPr/>
        <p:txBody>
          <a:bodyPr/>
          <a:lstStyle/>
          <a:p>
            <a:fld id="{3CE25529-A9A8-4AD5-954F-B4B9A3DE65AE}" type="slidenum">
              <a:rPr lang="en-GB" smtClean="0"/>
              <a:t>‹#›</a:t>
            </a:fld>
            <a:endParaRPr lang="en-GB"/>
          </a:p>
        </p:txBody>
      </p:sp>
    </p:spTree>
    <p:extLst>
      <p:ext uri="{BB962C8B-B14F-4D97-AF65-F5344CB8AC3E}">
        <p14:creationId xmlns:p14="http://schemas.microsoft.com/office/powerpoint/2010/main" val="13182795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E57AC-BA9C-4BB5-8791-A888735BF41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608081A-20AE-4E21-8281-C00C307D706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93E87C4-6836-404C-950B-2FC144A01B02}"/>
              </a:ext>
            </a:extLst>
          </p:cNvPr>
          <p:cNvSpPr>
            <a:spLocks noGrp="1"/>
          </p:cNvSpPr>
          <p:nvPr>
            <p:ph type="dt" sz="half" idx="10"/>
          </p:nvPr>
        </p:nvSpPr>
        <p:spPr/>
        <p:txBody>
          <a:bodyPr/>
          <a:lstStyle/>
          <a:p>
            <a:fld id="{B02E4302-5AC5-4D11-9C33-5BE88AAABB2E}" type="datetimeFigureOut">
              <a:rPr lang="en-GB" smtClean="0"/>
              <a:t>17/07/2024</a:t>
            </a:fld>
            <a:endParaRPr lang="en-GB"/>
          </a:p>
        </p:txBody>
      </p:sp>
      <p:sp>
        <p:nvSpPr>
          <p:cNvPr id="5" name="Footer Placeholder 4">
            <a:extLst>
              <a:ext uri="{FF2B5EF4-FFF2-40B4-BE49-F238E27FC236}">
                <a16:creationId xmlns:a16="http://schemas.microsoft.com/office/drawing/2014/main" id="{6157C013-B713-4EBA-AC69-EA1C1DBB799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FAE87DE-3A88-41FC-8046-43DEA3A63A3E}"/>
              </a:ext>
            </a:extLst>
          </p:cNvPr>
          <p:cNvSpPr>
            <a:spLocks noGrp="1"/>
          </p:cNvSpPr>
          <p:nvPr>
            <p:ph type="sldNum" sz="quarter" idx="12"/>
          </p:nvPr>
        </p:nvSpPr>
        <p:spPr/>
        <p:txBody>
          <a:bodyPr/>
          <a:lstStyle/>
          <a:p>
            <a:fld id="{3CE25529-A9A8-4AD5-954F-B4B9A3DE65AE}" type="slidenum">
              <a:rPr lang="en-GB" smtClean="0"/>
              <a:t>‹#›</a:t>
            </a:fld>
            <a:endParaRPr lang="en-GB"/>
          </a:p>
        </p:txBody>
      </p:sp>
    </p:spTree>
    <p:extLst>
      <p:ext uri="{BB962C8B-B14F-4D97-AF65-F5344CB8AC3E}">
        <p14:creationId xmlns:p14="http://schemas.microsoft.com/office/powerpoint/2010/main" val="1920010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D65AA-ADDF-43ED-A487-E632EA0BB6B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B91B129-0476-41B6-80EB-F7B2F047F09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491A949-E5D6-4705-B9C3-880E5070B9CD}"/>
              </a:ext>
            </a:extLst>
          </p:cNvPr>
          <p:cNvSpPr>
            <a:spLocks noGrp="1"/>
          </p:cNvSpPr>
          <p:nvPr>
            <p:ph type="dt" sz="half" idx="10"/>
          </p:nvPr>
        </p:nvSpPr>
        <p:spPr/>
        <p:txBody>
          <a:bodyPr/>
          <a:lstStyle/>
          <a:p>
            <a:fld id="{B02E4302-5AC5-4D11-9C33-5BE88AAABB2E}" type="datetimeFigureOut">
              <a:rPr lang="en-GB" smtClean="0"/>
              <a:t>17/07/2024</a:t>
            </a:fld>
            <a:endParaRPr lang="en-GB"/>
          </a:p>
        </p:txBody>
      </p:sp>
      <p:sp>
        <p:nvSpPr>
          <p:cNvPr id="5" name="Footer Placeholder 4">
            <a:extLst>
              <a:ext uri="{FF2B5EF4-FFF2-40B4-BE49-F238E27FC236}">
                <a16:creationId xmlns:a16="http://schemas.microsoft.com/office/drawing/2014/main" id="{6AA3EC4E-0E3E-42C6-965E-19B46EF12A4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003233F-6F22-4E8F-A926-DF13C71A23C8}"/>
              </a:ext>
            </a:extLst>
          </p:cNvPr>
          <p:cNvSpPr>
            <a:spLocks noGrp="1"/>
          </p:cNvSpPr>
          <p:nvPr>
            <p:ph type="sldNum" sz="quarter" idx="12"/>
          </p:nvPr>
        </p:nvSpPr>
        <p:spPr/>
        <p:txBody>
          <a:bodyPr/>
          <a:lstStyle/>
          <a:p>
            <a:fld id="{3CE25529-A9A8-4AD5-954F-B4B9A3DE65AE}" type="slidenum">
              <a:rPr lang="en-GB" smtClean="0"/>
              <a:t>‹#›</a:t>
            </a:fld>
            <a:endParaRPr lang="en-GB"/>
          </a:p>
        </p:txBody>
      </p:sp>
    </p:spTree>
    <p:extLst>
      <p:ext uri="{BB962C8B-B14F-4D97-AF65-F5344CB8AC3E}">
        <p14:creationId xmlns:p14="http://schemas.microsoft.com/office/powerpoint/2010/main" val="36598694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D6A81-8F31-4D3B-B2DC-E23887CFB23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BDADEEB-D565-49F4-9D21-D73865E8404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FDC46BD-CFC9-41A5-885A-FCEBD7ED56F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875A77E-CCC3-49DF-A20C-E07684DF63AB}"/>
              </a:ext>
            </a:extLst>
          </p:cNvPr>
          <p:cNvSpPr>
            <a:spLocks noGrp="1"/>
          </p:cNvSpPr>
          <p:nvPr>
            <p:ph type="dt" sz="half" idx="10"/>
          </p:nvPr>
        </p:nvSpPr>
        <p:spPr/>
        <p:txBody>
          <a:bodyPr/>
          <a:lstStyle/>
          <a:p>
            <a:fld id="{B02E4302-5AC5-4D11-9C33-5BE88AAABB2E}" type="datetimeFigureOut">
              <a:rPr lang="en-GB" smtClean="0"/>
              <a:t>17/07/2024</a:t>
            </a:fld>
            <a:endParaRPr lang="en-GB"/>
          </a:p>
        </p:txBody>
      </p:sp>
      <p:sp>
        <p:nvSpPr>
          <p:cNvPr id="6" name="Footer Placeholder 5">
            <a:extLst>
              <a:ext uri="{FF2B5EF4-FFF2-40B4-BE49-F238E27FC236}">
                <a16:creationId xmlns:a16="http://schemas.microsoft.com/office/drawing/2014/main" id="{221B22F9-74F7-4077-9CFF-1ADCB96E66A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8A5BEAB-D01D-428A-88FA-E40851C72F09}"/>
              </a:ext>
            </a:extLst>
          </p:cNvPr>
          <p:cNvSpPr>
            <a:spLocks noGrp="1"/>
          </p:cNvSpPr>
          <p:nvPr>
            <p:ph type="sldNum" sz="quarter" idx="12"/>
          </p:nvPr>
        </p:nvSpPr>
        <p:spPr/>
        <p:txBody>
          <a:bodyPr/>
          <a:lstStyle/>
          <a:p>
            <a:fld id="{3CE25529-A9A8-4AD5-954F-B4B9A3DE65AE}" type="slidenum">
              <a:rPr lang="en-GB" smtClean="0"/>
              <a:t>‹#›</a:t>
            </a:fld>
            <a:endParaRPr lang="en-GB"/>
          </a:p>
        </p:txBody>
      </p:sp>
    </p:spTree>
    <p:extLst>
      <p:ext uri="{BB962C8B-B14F-4D97-AF65-F5344CB8AC3E}">
        <p14:creationId xmlns:p14="http://schemas.microsoft.com/office/powerpoint/2010/main" val="29410431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47195-883C-4F32-9BBB-58B789136EA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2F2A4DB-E1CC-4BDB-A895-EDEF0BFE1B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7B38D0-EC34-4FED-9708-0C7331E2233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144A729-5054-4A37-9D12-93B0805E5A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AB9EC8D-4B1C-4B7E-8A89-4C5D35E6BA7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F94D5D2-9942-49FE-BF5B-1527936D9B07}"/>
              </a:ext>
            </a:extLst>
          </p:cNvPr>
          <p:cNvSpPr>
            <a:spLocks noGrp="1"/>
          </p:cNvSpPr>
          <p:nvPr>
            <p:ph type="dt" sz="half" idx="10"/>
          </p:nvPr>
        </p:nvSpPr>
        <p:spPr/>
        <p:txBody>
          <a:bodyPr/>
          <a:lstStyle/>
          <a:p>
            <a:fld id="{B02E4302-5AC5-4D11-9C33-5BE88AAABB2E}" type="datetimeFigureOut">
              <a:rPr lang="en-GB" smtClean="0"/>
              <a:t>17/07/2024</a:t>
            </a:fld>
            <a:endParaRPr lang="en-GB"/>
          </a:p>
        </p:txBody>
      </p:sp>
      <p:sp>
        <p:nvSpPr>
          <p:cNvPr id="8" name="Footer Placeholder 7">
            <a:extLst>
              <a:ext uri="{FF2B5EF4-FFF2-40B4-BE49-F238E27FC236}">
                <a16:creationId xmlns:a16="http://schemas.microsoft.com/office/drawing/2014/main" id="{25505BB4-31FE-4646-AFAB-BF967A93A8E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CA38929-8192-41A4-839E-8B20DA343F76}"/>
              </a:ext>
            </a:extLst>
          </p:cNvPr>
          <p:cNvSpPr>
            <a:spLocks noGrp="1"/>
          </p:cNvSpPr>
          <p:nvPr>
            <p:ph type="sldNum" sz="quarter" idx="12"/>
          </p:nvPr>
        </p:nvSpPr>
        <p:spPr/>
        <p:txBody>
          <a:bodyPr/>
          <a:lstStyle/>
          <a:p>
            <a:fld id="{3CE25529-A9A8-4AD5-954F-B4B9A3DE65AE}" type="slidenum">
              <a:rPr lang="en-GB" smtClean="0"/>
              <a:t>‹#›</a:t>
            </a:fld>
            <a:endParaRPr lang="en-GB"/>
          </a:p>
        </p:txBody>
      </p:sp>
    </p:spTree>
    <p:extLst>
      <p:ext uri="{BB962C8B-B14F-4D97-AF65-F5344CB8AC3E}">
        <p14:creationId xmlns:p14="http://schemas.microsoft.com/office/powerpoint/2010/main" val="2744227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98C54-839A-4D7E-9F3B-2EC56113762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8578F27-8675-415C-92FB-B60D954CEE10}"/>
              </a:ext>
            </a:extLst>
          </p:cNvPr>
          <p:cNvSpPr>
            <a:spLocks noGrp="1"/>
          </p:cNvSpPr>
          <p:nvPr>
            <p:ph type="dt" sz="half" idx="10"/>
          </p:nvPr>
        </p:nvSpPr>
        <p:spPr/>
        <p:txBody>
          <a:bodyPr/>
          <a:lstStyle/>
          <a:p>
            <a:fld id="{B02E4302-5AC5-4D11-9C33-5BE88AAABB2E}" type="datetimeFigureOut">
              <a:rPr lang="en-GB" smtClean="0"/>
              <a:t>17/07/2024</a:t>
            </a:fld>
            <a:endParaRPr lang="en-GB"/>
          </a:p>
        </p:txBody>
      </p:sp>
      <p:sp>
        <p:nvSpPr>
          <p:cNvPr id="4" name="Footer Placeholder 3">
            <a:extLst>
              <a:ext uri="{FF2B5EF4-FFF2-40B4-BE49-F238E27FC236}">
                <a16:creationId xmlns:a16="http://schemas.microsoft.com/office/drawing/2014/main" id="{BFAD9115-F279-4873-B8A2-C3B535A4342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67E6C22-AFAC-4A0F-A4BD-35EB5C00AC00}"/>
              </a:ext>
            </a:extLst>
          </p:cNvPr>
          <p:cNvSpPr>
            <a:spLocks noGrp="1"/>
          </p:cNvSpPr>
          <p:nvPr>
            <p:ph type="sldNum" sz="quarter" idx="12"/>
          </p:nvPr>
        </p:nvSpPr>
        <p:spPr/>
        <p:txBody>
          <a:bodyPr/>
          <a:lstStyle/>
          <a:p>
            <a:fld id="{3CE25529-A9A8-4AD5-954F-B4B9A3DE65AE}" type="slidenum">
              <a:rPr lang="en-GB" smtClean="0"/>
              <a:t>‹#›</a:t>
            </a:fld>
            <a:endParaRPr lang="en-GB"/>
          </a:p>
        </p:txBody>
      </p:sp>
    </p:spTree>
    <p:extLst>
      <p:ext uri="{BB962C8B-B14F-4D97-AF65-F5344CB8AC3E}">
        <p14:creationId xmlns:p14="http://schemas.microsoft.com/office/powerpoint/2010/main" val="31323473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A50E5C-2FBD-46D0-8421-58929C616A7F}"/>
              </a:ext>
            </a:extLst>
          </p:cNvPr>
          <p:cNvSpPr>
            <a:spLocks noGrp="1"/>
          </p:cNvSpPr>
          <p:nvPr>
            <p:ph type="dt" sz="half" idx="10"/>
          </p:nvPr>
        </p:nvSpPr>
        <p:spPr/>
        <p:txBody>
          <a:bodyPr/>
          <a:lstStyle/>
          <a:p>
            <a:fld id="{B02E4302-5AC5-4D11-9C33-5BE88AAABB2E}" type="datetimeFigureOut">
              <a:rPr lang="en-GB" smtClean="0"/>
              <a:t>17/07/2024</a:t>
            </a:fld>
            <a:endParaRPr lang="en-GB"/>
          </a:p>
        </p:txBody>
      </p:sp>
      <p:sp>
        <p:nvSpPr>
          <p:cNvPr id="3" name="Footer Placeholder 2">
            <a:extLst>
              <a:ext uri="{FF2B5EF4-FFF2-40B4-BE49-F238E27FC236}">
                <a16:creationId xmlns:a16="http://schemas.microsoft.com/office/drawing/2014/main" id="{935E769B-3E02-486F-9327-1CCD4D29E7C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0CE7360-99B9-4209-984D-F1501D31985F}"/>
              </a:ext>
            </a:extLst>
          </p:cNvPr>
          <p:cNvSpPr>
            <a:spLocks noGrp="1"/>
          </p:cNvSpPr>
          <p:nvPr>
            <p:ph type="sldNum" sz="quarter" idx="12"/>
          </p:nvPr>
        </p:nvSpPr>
        <p:spPr/>
        <p:txBody>
          <a:bodyPr/>
          <a:lstStyle/>
          <a:p>
            <a:fld id="{3CE25529-A9A8-4AD5-954F-B4B9A3DE65AE}" type="slidenum">
              <a:rPr lang="en-GB" smtClean="0"/>
              <a:t>‹#›</a:t>
            </a:fld>
            <a:endParaRPr lang="en-GB"/>
          </a:p>
        </p:txBody>
      </p:sp>
    </p:spTree>
    <p:extLst>
      <p:ext uri="{BB962C8B-B14F-4D97-AF65-F5344CB8AC3E}">
        <p14:creationId xmlns:p14="http://schemas.microsoft.com/office/powerpoint/2010/main" val="25183912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89282-11E7-419D-8821-A07529B5C4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30BC96F-B6FF-477D-A4D6-6D463BD53E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B59AADA-261E-4B02-97D8-71A60A4F93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2C1D85-5EBF-4A67-B151-FC7DD77BC59C}"/>
              </a:ext>
            </a:extLst>
          </p:cNvPr>
          <p:cNvSpPr>
            <a:spLocks noGrp="1"/>
          </p:cNvSpPr>
          <p:nvPr>
            <p:ph type="dt" sz="half" idx="10"/>
          </p:nvPr>
        </p:nvSpPr>
        <p:spPr/>
        <p:txBody>
          <a:bodyPr/>
          <a:lstStyle/>
          <a:p>
            <a:fld id="{B02E4302-5AC5-4D11-9C33-5BE88AAABB2E}" type="datetimeFigureOut">
              <a:rPr lang="en-GB" smtClean="0"/>
              <a:t>17/07/2024</a:t>
            </a:fld>
            <a:endParaRPr lang="en-GB"/>
          </a:p>
        </p:txBody>
      </p:sp>
      <p:sp>
        <p:nvSpPr>
          <p:cNvPr id="6" name="Footer Placeholder 5">
            <a:extLst>
              <a:ext uri="{FF2B5EF4-FFF2-40B4-BE49-F238E27FC236}">
                <a16:creationId xmlns:a16="http://schemas.microsoft.com/office/drawing/2014/main" id="{69BE1F66-D237-4F4D-9547-3CCB620965F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3EBB115-F173-44C1-827A-95D7F5429298}"/>
              </a:ext>
            </a:extLst>
          </p:cNvPr>
          <p:cNvSpPr>
            <a:spLocks noGrp="1"/>
          </p:cNvSpPr>
          <p:nvPr>
            <p:ph type="sldNum" sz="quarter" idx="12"/>
          </p:nvPr>
        </p:nvSpPr>
        <p:spPr/>
        <p:txBody>
          <a:bodyPr/>
          <a:lstStyle/>
          <a:p>
            <a:fld id="{3CE25529-A9A8-4AD5-954F-B4B9A3DE65AE}" type="slidenum">
              <a:rPr lang="en-GB" smtClean="0"/>
              <a:t>‹#›</a:t>
            </a:fld>
            <a:endParaRPr lang="en-GB"/>
          </a:p>
        </p:txBody>
      </p:sp>
    </p:spTree>
    <p:extLst>
      <p:ext uri="{BB962C8B-B14F-4D97-AF65-F5344CB8AC3E}">
        <p14:creationId xmlns:p14="http://schemas.microsoft.com/office/powerpoint/2010/main" val="9049190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9BA9B-1E8B-4B90-A2A3-D388597CE6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0286BEC-E9E2-4622-A762-43B170D11B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E4249CD-E824-4238-8C00-C0C9F78D17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44C993B-FFA4-40AC-92D8-CA0C5FF0C332}"/>
              </a:ext>
            </a:extLst>
          </p:cNvPr>
          <p:cNvSpPr>
            <a:spLocks noGrp="1"/>
          </p:cNvSpPr>
          <p:nvPr>
            <p:ph type="dt" sz="half" idx="10"/>
          </p:nvPr>
        </p:nvSpPr>
        <p:spPr/>
        <p:txBody>
          <a:bodyPr/>
          <a:lstStyle/>
          <a:p>
            <a:fld id="{B02E4302-5AC5-4D11-9C33-5BE88AAABB2E}" type="datetimeFigureOut">
              <a:rPr lang="en-GB" smtClean="0"/>
              <a:t>17/07/2024</a:t>
            </a:fld>
            <a:endParaRPr lang="en-GB"/>
          </a:p>
        </p:txBody>
      </p:sp>
      <p:sp>
        <p:nvSpPr>
          <p:cNvPr id="6" name="Footer Placeholder 5">
            <a:extLst>
              <a:ext uri="{FF2B5EF4-FFF2-40B4-BE49-F238E27FC236}">
                <a16:creationId xmlns:a16="http://schemas.microsoft.com/office/drawing/2014/main" id="{AEB55EFF-C702-4CF4-A142-AB7D13F5E35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D249A23-E891-43C0-B1C0-8488DA66CB09}"/>
              </a:ext>
            </a:extLst>
          </p:cNvPr>
          <p:cNvSpPr>
            <a:spLocks noGrp="1"/>
          </p:cNvSpPr>
          <p:nvPr>
            <p:ph type="sldNum" sz="quarter" idx="12"/>
          </p:nvPr>
        </p:nvSpPr>
        <p:spPr/>
        <p:txBody>
          <a:bodyPr/>
          <a:lstStyle/>
          <a:p>
            <a:fld id="{3CE25529-A9A8-4AD5-954F-B4B9A3DE65AE}" type="slidenum">
              <a:rPr lang="en-GB" smtClean="0"/>
              <a:t>‹#›</a:t>
            </a:fld>
            <a:endParaRPr lang="en-GB"/>
          </a:p>
        </p:txBody>
      </p:sp>
    </p:spTree>
    <p:extLst>
      <p:ext uri="{BB962C8B-B14F-4D97-AF65-F5344CB8AC3E}">
        <p14:creationId xmlns:p14="http://schemas.microsoft.com/office/powerpoint/2010/main" val="1856004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06E6DDF3-5C05-48D7-B14F-C1A55FED146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umsplatzhalter 3">
            <a:extLst>
              <a:ext uri="{FF2B5EF4-FFF2-40B4-BE49-F238E27FC236}">
                <a16:creationId xmlns:a16="http://schemas.microsoft.com/office/drawing/2014/main" id="{4857FD85-AC0B-4D14-821D-FE9B94825D7E}"/>
              </a:ext>
            </a:extLst>
          </p:cNvPr>
          <p:cNvSpPr>
            <a:spLocks noGrp="1"/>
          </p:cNvSpPr>
          <p:nvPr>
            <p:ph type="dt" sz="half" idx="10"/>
          </p:nvPr>
        </p:nvSpPr>
        <p:spPr/>
        <p:txBody>
          <a:bodyPr/>
          <a:lstStyle/>
          <a:p>
            <a:fld id="{91B6ABBF-2B48-4431-BFC5-17496E2A0C46}" type="datetime1">
              <a:rPr lang="de-CH" smtClean="0"/>
              <a:t>17.07.2024</a:t>
            </a:fld>
            <a:endParaRPr lang="en-GB"/>
          </a:p>
        </p:txBody>
      </p:sp>
      <p:sp>
        <p:nvSpPr>
          <p:cNvPr id="5" name="Fußzeilenplatzhalter 4">
            <a:extLst>
              <a:ext uri="{FF2B5EF4-FFF2-40B4-BE49-F238E27FC236}">
                <a16:creationId xmlns:a16="http://schemas.microsoft.com/office/drawing/2014/main" id="{32010953-3546-4290-BA6D-D7F662A3FBED}"/>
              </a:ext>
            </a:extLst>
          </p:cNvPr>
          <p:cNvSpPr>
            <a:spLocks noGrp="1"/>
          </p:cNvSpPr>
          <p:nvPr>
            <p:ph type="ftr" sz="quarter" idx="11"/>
          </p:nvPr>
        </p:nvSpPr>
        <p:spPr/>
        <p:txBody>
          <a:bodyPr/>
          <a:lstStyle/>
          <a:p>
            <a:r>
              <a:rPr lang="en-GB"/>
              <a:t>Footer</a:t>
            </a:r>
          </a:p>
        </p:txBody>
      </p:sp>
      <p:sp>
        <p:nvSpPr>
          <p:cNvPr id="6" name="Foliennummernplatzhalter 5">
            <a:extLst>
              <a:ext uri="{FF2B5EF4-FFF2-40B4-BE49-F238E27FC236}">
                <a16:creationId xmlns:a16="http://schemas.microsoft.com/office/drawing/2014/main" id="{AB592DEC-4CF7-48F6-B4FE-D0061E31B7B0}"/>
              </a:ext>
            </a:extLst>
          </p:cNvPr>
          <p:cNvSpPr>
            <a:spLocks noGrp="1"/>
          </p:cNvSpPr>
          <p:nvPr>
            <p:ph type="sldNum" sz="quarter" idx="12"/>
          </p:nvPr>
        </p:nvSpPr>
        <p:spPr/>
        <p:txBody>
          <a:bodyPr/>
          <a:lstStyle/>
          <a:p>
            <a:fld id="{0A6ABA92-B65E-42F5-BB28-73DA50746AED}" type="slidenum">
              <a:rPr lang="en-GB" smtClean="0"/>
              <a:t>‹#›</a:t>
            </a:fld>
            <a:endParaRPr lang="en-GB"/>
          </a:p>
        </p:txBody>
      </p:sp>
      <p:sp>
        <p:nvSpPr>
          <p:cNvPr id="9" name="Textplatzhalter 8">
            <a:extLst>
              <a:ext uri="{FF2B5EF4-FFF2-40B4-BE49-F238E27FC236}">
                <a16:creationId xmlns:a16="http://schemas.microsoft.com/office/drawing/2014/main" id="{D84867B4-243B-49F0-8BFE-A2861216FDC4}"/>
              </a:ext>
            </a:extLst>
          </p:cNvPr>
          <p:cNvSpPr>
            <a:spLocks noGrp="1"/>
          </p:cNvSpPr>
          <p:nvPr>
            <p:ph type="body" sz="quarter" idx="13" hasCustomPrompt="1"/>
          </p:nvPr>
        </p:nvSpPr>
        <p:spPr>
          <a:xfrm>
            <a:off x="912285" y="908050"/>
            <a:ext cx="9120716" cy="792162"/>
          </a:xfrm>
        </p:spPr>
        <p:txBody>
          <a:bodyPr anchor="b" anchorCtr="0">
            <a:normAutofit/>
          </a:bodyPr>
          <a:lstStyle>
            <a:lvl1pPr marL="0" indent="0">
              <a:buNone/>
              <a:defRPr sz="5400"/>
            </a:lvl1pPr>
          </a:lstStyle>
          <a:p>
            <a:pPr lvl="0"/>
            <a:r>
              <a:rPr lang="en-GB"/>
              <a:t>Title</a:t>
            </a:r>
          </a:p>
        </p:txBody>
      </p:sp>
    </p:spTree>
    <p:extLst>
      <p:ext uri="{BB962C8B-B14F-4D97-AF65-F5344CB8AC3E}">
        <p14:creationId xmlns:p14="http://schemas.microsoft.com/office/powerpoint/2010/main" val="25642328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3293E-4C5B-4A1F-A3A3-BF97728D5F8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1EF5CCD-5DD7-42C1-88A2-4D8C3AED379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76D83E9-D3BA-4F82-86A7-AFA1497CEEBC}"/>
              </a:ext>
            </a:extLst>
          </p:cNvPr>
          <p:cNvSpPr>
            <a:spLocks noGrp="1"/>
          </p:cNvSpPr>
          <p:nvPr>
            <p:ph type="dt" sz="half" idx="10"/>
          </p:nvPr>
        </p:nvSpPr>
        <p:spPr/>
        <p:txBody>
          <a:bodyPr/>
          <a:lstStyle/>
          <a:p>
            <a:fld id="{B02E4302-5AC5-4D11-9C33-5BE88AAABB2E}" type="datetimeFigureOut">
              <a:rPr lang="en-GB" smtClean="0"/>
              <a:t>17/07/2024</a:t>
            </a:fld>
            <a:endParaRPr lang="en-GB"/>
          </a:p>
        </p:txBody>
      </p:sp>
      <p:sp>
        <p:nvSpPr>
          <p:cNvPr id="5" name="Footer Placeholder 4">
            <a:extLst>
              <a:ext uri="{FF2B5EF4-FFF2-40B4-BE49-F238E27FC236}">
                <a16:creationId xmlns:a16="http://schemas.microsoft.com/office/drawing/2014/main" id="{26D365D9-1EE5-4742-801E-976BF043050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EAA4A4F-F935-4439-84F8-B824165623C0}"/>
              </a:ext>
            </a:extLst>
          </p:cNvPr>
          <p:cNvSpPr>
            <a:spLocks noGrp="1"/>
          </p:cNvSpPr>
          <p:nvPr>
            <p:ph type="sldNum" sz="quarter" idx="12"/>
          </p:nvPr>
        </p:nvSpPr>
        <p:spPr/>
        <p:txBody>
          <a:bodyPr/>
          <a:lstStyle/>
          <a:p>
            <a:fld id="{3CE25529-A9A8-4AD5-954F-B4B9A3DE65AE}" type="slidenum">
              <a:rPr lang="en-GB" smtClean="0"/>
              <a:t>‹#›</a:t>
            </a:fld>
            <a:endParaRPr lang="en-GB"/>
          </a:p>
        </p:txBody>
      </p:sp>
    </p:spTree>
    <p:extLst>
      <p:ext uri="{BB962C8B-B14F-4D97-AF65-F5344CB8AC3E}">
        <p14:creationId xmlns:p14="http://schemas.microsoft.com/office/powerpoint/2010/main" val="41061448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D0AFC9B-A23E-4C12-B75E-20D144E0FB8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1611656-091A-4466-80CC-F473640CF40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7376988-5007-4560-AD63-33F0A88A5F5C}"/>
              </a:ext>
            </a:extLst>
          </p:cNvPr>
          <p:cNvSpPr>
            <a:spLocks noGrp="1"/>
          </p:cNvSpPr>
          <p:nvPr>
            <p:ph type="dt" sz="half" idx="10"/>
          </p:nvPr>
        </p:nvSpPr>
        <p:spPr/>
        <p:txBody>
          <a:bodyPr/>
          <a:lstStyle/>
          <a:p>
            <a:fld id="{B02E4302-5AC5-4D11-9C33-5BE88AAABB2E}" type="datetimeFigureOut">
              <a:rPr lang="en-GB" smtClean="0"/>
              <a:t>17/07/2024</a:t>
            </a:fld>
            <a:endParaRPr lang="en-GB"/>
          </a:p>
        </p:txBody>
      </p:sp>
      <p:sp>
        <p:nvSpPr>
          <p:cNvPr id="5" name="Footer Placeholder 4">
            <a:extLst>
              <a:ext uri="{FF2B5EF4-FFF2-40B4-BE49-F238E27FC236}">
                <a16:creationId xmlns:a16="http://schemas.microsoft.com/office/drawing/2014/main" id="{49D6EA8C-7836-4668-B37A-684A369B372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0279F8E-8897-4FC3-9D02-C62ED951DCA0}"/>
              </a:ext>
            </a:extLst>
          </p:cNvPr>
          <p:cNvSpPr>
            <a:spLocks noGrp="1"/>
          </p:cNvSpPr>
          <p:nvPr>
            <p:ph type="sldNum" sz="quarter" idx="12"/>
          </p:nvPr>
        </p:nvSpPr>
        <p:spPr/>
        <p:txBody>
          <a:bodyPr/>
          <a:lstStyle/>
          <a:p>
            <a:fld id="{3CE25529-A9A8-4AD5-954F-B4B9A3DE65AE}" type="slidenum">
              <a:rPr lang="en-GB" smtClean="0"/>
              <a:t>‹#›</a:t>
            </a:fld>
            <a:endParaRPr lang="en-GB"/>
          </a:p>
        </p:txBody>
      </p:sp>
    </p:spTree>
    <p:extLst>
      <p:ext uri="{BB962C8B-B14F-4D97-AF65-F5344CB8AC3E}">
        <p14:creationId xmlns:p14="http://schemas.microsoft.com/office/powerpoint/2010/main" val="25322236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WTO - Title slide">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E5D4F5E4-24FA-44F6-82A3-F58F27AB5417}"/>
              </a:ext>
            </a:extLst>
          </p:cNvPr>
          <p:cNvSpPr>
            <a:spLocks noGrp="1"/>
          </p:cNvSpPr>
          <p:nvPr>
            <p:ph type="ftr" sz="quarter" idx="10"/>
          </p:nvPr>
        </p:nvSpPr>
        <p:spPr/>
        <p:txBody>
          <a:bodyPr/>
          <a:lstStyle/>
          <a:p>
            <a:endParaRPr lang="en-US" dirty="0"/>
          </a:p>
        </p:txBody>
      </p:sp>
      <p:sp>
        <p:nvSpPr>
          <p:cNvPr id="7" name="Slide Number Placeholder 6">
            <a:extLst>
              <a:ext uri="{FF2B5EF4-FFF2-40B4-BE49-F238E27FC236}">
                <a16:creationId xmlns:a16="http://schemas.microsoft.com/office/drawing/2014/main" id="{92457ECC-A694-4A81-B22F-7E76407215F3}"/>
              </a:ext>
            </a:extLst>
          </p:cNvPr>
          <p:cNvSpPr>
            <a:spLocks noGrp="1"/>
          </p:cNvSpPr>
          <p:nvPr>
            <p:ph type="sldNum" sz="quarter" idx="11"/>
          </p:nvPr>
        </p:nvSpPr>
        <p:spPr/>
        <p:txBody>
          <a:bodyPr/>
          <a:lstStyle/>
          <a:p>
            <a:fld id="{BBB66A2D-C53D-4D60-9509-E6C8536CB165}" type="slidenum">
              <a:rPr lang="en-US" smtClean="0"/>
              <a:t>‹#›</a:t>
            </a:fld>
            <a:endParaRPr lang="en-US" dirty="0"/>
          </a:p>
        </p:txBody>
      </p:sp>
      <p:pic>
        <p:nvPicPr>
          <p:cNvPr id="9" name="Picture 5">
            <a:extLst>
              <a:ext uri="{FF2B5EF4-FFF2-40B4-BE49-F238E27FC236}">
                <a16:creationId xmlns:a16="http://schemas.microsoft.com/office/drawing/2014/main" id="{7D4F38B0-9CE1-421E-A36E-41C997E28D6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a:stretch/>
        </p:blipFill>
        <p:spPr bwMode="auto">
          <a:xfrm>
            <a:off x="0" y="0"/>
            <a:ext cx="3611144"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5">
            <a:extLst>
              <a:ext uri="{FF2B5EF4-FFF2-40B4-BE49-F238E27FC236}">
                <a16:creationId xmlns:a16="http://schemas.microsoft.com/office/drawing/2014/main" id="{B5793470-6D0F-45FE-B422-005F67F56ED5}"/>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a:stretch/>
        </p:blipFill>
        <p:spPr bwMode="auto">
          <a:xfrm>
            <a:off x="0" y="0"/>
            <a:ext cx="3611144"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Subtitle 2">
            <a:extLst>
              <a:ext uri="{FF2B5EF4-FFF2-40B4-BE49-F238E27FC236}">
                <a16:creationId xmlns:a16="http://schemas.microsoft.com/office/drawing/2014/main" id="{5A11AF50-A9A6-4744-88A0-10FAAD2569F2}"/>
              </a:ext>
            </a:extLst>
          </p:cNvPr>
          <p:cNvSpPr>
            <a:spLocks noGrp="1"/>
          </p:cNvSpPr>
          <p:nvPr>
            <p:ph type="subTitle" idx="1"/>
          </p:nvPr>
        </p:nvSpPr>
        <p:spPr>
          <a:xfrm>
            <a:off x="3567550" y="3669653"/>
            <a:ext cx="5444490" cy="1117335"/>
          </a:xfrm>
        </p:spPr>
        <p:txBody>
          <a:bodyPr>
            <a:normAutofit/>
          </a:bodyPr>
          <a:lstStyle>
            <a:lvl1pPr marL="0" indent="0">
              <a:buNone/>
              <a:defRPr/>
            </a:lvl1pPr>
          </a:lstStyle>
          <a:p>
            <a:r>
              <a:rPr lang="en-US"/>
              <a:t>Click to edit Master subtitle style</a:t>
            </a:r>
            <a:endParaRPr lang="en-US" dirty="0"/>
          </a:p>
        </p:txBody>
      </p:sp>
      <p:sp>
        <p:nvSpPr>
          <p:cNvPr id="14" name="Date Placeholder 2">
            <a:extLst>
              <a:ext uri="{FF2B5EF4-FFF2-40B4-BE49-F238E27FC236}">
                <a16:creationId xmlns:a16="http://schemas.microsoft.com/office/drawing/2014/main" id="{295C1191-EB5B-444A-8306-F91A1464EFD5}"/>
              </a:ext>
            </a:extLst>
          </p:cNvPr>
          <p:cNvSpPr>
            <a:spLocks noGrp="1"/>
          </p:cNvSpPr>
          <p:nvPr>
            <p:ph type="dt" sz="half" idx="4294967295"/>
          </p:nvPr>
        </p:nvSpPr>
        <p:spPr>
          <a:xfrm>
            <a:off x="9448800" y="5136885"/>
            <a:ext cx="2262909" cy="365125"/>
          </a:xfrm>
          <a:prstGeom prst="rect">
            <a:avLst/>
          </a:prstGeom>
        </p:spPr>
        <p:txBody>
          <a:bodyPr/>
          <a:lstStyle/>
          <a:p>
            <a:endParaRPr lang="en-US" dirty="0"/>
          </a:p>
        </p:txBody>
      </p:sp>
      <p:sp>
        <p:nvSpPr>
          <p:cNvPr id="15" name="Text Placeholder 8">
            <a:extLst>
              <a:ext uri="{FF2B5EF4-FFF2-40B4-BE49-F238E27FC236}">
                <a16:creationId xmlns:a16="http://schemas.microsoft.com/office/drawing/2014/main" id="{E716EB51-90DB-4D34-B1B1-9B22F415EF15}"/>
              </a:ext>
            </a:extLst>
          </p:cNvPr>
          <p:cNvSpPr>
            <a:spLocks noGrp="1"/>
          </p:cNvSpPr>
          <p:nvPr>
            <p:ph type="body" sz="quarter" idx="12" hasCustomPrompt="1"/>
          </p:nvPr>
        </p:nvSpPr>
        <p:spPr>
          <a:xfrm>
            <a:off x="3567550" y="2717573"/>
            <a:ext cx="7881500" cy="711427"/>
          </a:xfrm>
        </p:spPr>
        <p:txBody>
          <a:bodyPr/>
          <a:lstStyle>
            <a:lvl1pPr marL="0" indent="0" algn="l">
              <a:buNone/>
              <a:defRPr sz="3600">
                <a:solidFill>
                  <a:schemeClr val="tx1"/>
                </a:solidFill>
              </a:defRPr>
            </a:lvl1pPr>
            <a:lvl2pPr marL="342900" indent="0" algn="l">
              <a:buNone/>
              <a:defRPr sz="2800">
                <a:solidFill>
                  <a:schemeClr val="tx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title styles</a:t>
            </a:r>
          </a:p>
        </p:txBody>
      </p:sp>
    </p:spTree>
    <p:extLst>
      <p:ext uri="{BB962C8B-B14F-4D97-AF65-F5344CB8AC3E}">
        <p14:creationId xmlns:p14="http://schemas.microsoft.com/office/powerpoint/2010/main" val="3351452403"/>
      </p:ext>
    </p:extLst>
  </p:cSld>
  <p:clrMapOvr>
    <a:masterClrMapping/>
  </p:clrMapOvr>
  <p:hf sldNum="0" hdr="0" ftr="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Columns">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06E6DDF3-5C05-48D7-B14F-C1A55FED1460}"/>
              </a:ext>
            </a:extLst>
          </p:cNvPr>
          <p:cNvSpPr>
            <a:spLocks noGrp="1"/>
          </p:cNvSpPr>
          <p:nvPr>
            <p:ph idx="1"/>
          </p:nvPr>
        </p:nvSpPr>
        <p:spPr>
          <a:xfrm>
            <a:off x="912285" y="2133602"/>
            <a:ext cx="5039783" cy="40322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umsplatzhalter 3">
            <a:extLst>
              <a:ext uri="{FF2B5EF4-FFF2-40B4-BE49-F238E27FC236}">
                <a16:creationId xmlns:a16="http://schemas.microsoft.com/office/drawing/2014/main" id="{4857FD85-AC0B-4D14-821D-FE9B94825D7E}"/>
              </a:ext>
            </a:extLst>
          </p:cNvPr>
          <p:cNvSpPr>
            <a:spLocks noGrp="1"/>
          </p:cNvSpPr>
          <p:nvPr>
            <p:ph type="dt" sz="half" idx="10"/>
          </p:nvPr>
        </p:nvSpPr>
        <p:spPr/>
        <p:txBody>
          <a:bodyPr/>
          <a:lstStyle/>
          <a:p>
            <a:fld id="{6656AC5A-9503-4132-83A6-7B950ED50B3F}" type="datetime1">
              <a:rPr lang="de-CH" smtClean="0"/>
              <a:t>17.07.2024</a:t>
            </a:fld>
            <a:endParaRPr lang="en-GB"/>
          </a:p>
        </p:txBody>
      </p:sp>
      <p:sp>
        <p:nvSpPr>
          <p:cNvPr id="5" name="Fußzeilenplatzhalter 4">
            <a:extLst>
              <a:ext uri="{FF2B5EF4-FFF2-40B4-BE49-F238E27FC236}">
                <a16:creationId xmlns:a16="http://schemas.microsoft.com/office/drawing/2014/main" id="{32010953-3546-4290-BA6D-D7F662A3FBED}"/>
              </a:ext>
            </a:extLst>
          </p:cNvPr>
          <p:cNvSpPr>
            <a:spLocks noGrp="1"/>
          </p:cNvSpPr>
          <p:nvPr>
            <p:ph type="ftr" sz="quarter" idx="11"/>
          </p:nvPr>
        </p:nvSpPr>
        <p:spPr/>
        <p:txBody>
          <a:bodyPr/>
          <a:lstStyle/>
          <a:p>
            <a:r>
              <a:rPr lang="en-GB"/>
              <a:t>Footer</a:t>
            </a:r>
          </a:p>
        </p:txBody>
      </p:sp>
      <p:sp>
        <p:nvSpPr>
          <p:cNvPr id="6" name="Foliennummernplatzhalter 5">
            <a:extLst>
              <a:ext uri="{FF2B5EF4-FFF2-40B4-BE49-F238E27FC236}">
                <a16:creationId xmlns:a16="http://schemas.microsoft.com/office/drawing/2014/main" id="{AB592DEC-4CF7-48F6-B4FE-D0061E31B7B0}"/>
              </a:ext>
            </a:extLst>
          </p:cNvPr>
          <p:cNvSpPr>
            <a:spLocks noGrp="1"/>
          </p:cNvSpPr>
          <p:nvPr>
            <p:ph type="sldNum" sz="quarter" idx="12"/>
          </p:nvPr>
        </p:nvSpPr>
        <p:spPr/>
        <p:txBody>
          <a:bodyPr/>
          <a:lstStyle/>
          <a:p>
            <a:fld id="{0A6ABA92-B65E-42F5-BB28-73DA50746AED}" type="slidenum">
              <a:rPr lang="en-GB" smtClean="0"/>
              <a:t>‹#›</a:t>
            </a:fld>
            <a:endParaRPr lang="en-GB"/>
          </a:p>
        </p:txBody>
      </p:sp>
      <p:sp>
        <p:nvSpPr>
          <p:cNvPr id="7" name="Inhaltsplatzhalter 2">
            <a:extLst>
              <a:ext uri="{FF2B5EF4-FFF2-40B4-BE49-F238E27FC236}">
                <a16:creationId xmlns:a16="http://schemas.microsoft.com/office/drawing/2014/main" id="{37043EAD-4259-42C0-8E2E-B26286AD3211}"/>
              </a:ext>
            </a:extLst>
          </p:cNvPr>
          <p:cNvSpPr>
            <a:spLocks noGrp="1"/>
          </p:cNvSpPr>
          <p:nvPr>
            <p:ph idx="13"/>
          </p:nvPr>
        </p:nvSpPr>
        <p:spPr>
          <a:xfrm>
            <a:off x="6239937" y="2133601"/>
            <a:ext cx="5039783" cy="40322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Textplatzhalter 8">
            <a:extLst>
              <a:ext uri="{FF2B5EF4-FFF2-40B4-BE49-F238E27FC236}">
                <a16:creationId xmlns:a16="http://schemas.microsoft.com/office/drawing/2014/main" id="{312C9C2C-8C11-457F-9901-5309A0325D3D}"/>
              </a:ext>
            </a:extLst>
          </p:cNvPr>
          <p:cNvSpPr>
            <a:spLocks noGrp="1"/>
          </p:cNvSpPr>
          <p:nvPr>
            <p:ph type="body" sz="quarter" idx="14" hasCustomPrompt="1"/>
          </p:nvPr>
        </p:nvSpPr>
        <p:spPr>
          <a:xfrm>
            <a:off x="912285" y="908050"/>
            <a:ext cx="9120716" cy="792162"/>
          </a:xfrm>
        </p:spPr>
        <p:txBody>
          <a:bodyPr anchor="b" anchorCtr="0">
            <a:normAutofit/>
          </a:bodyPr>
          <a:lstStyle>
            <a:lvl1pPr marL="0" indent="0">
              <a:buNone/>
              <a:defRPr sz="5400"/>
            </a:lvl1pPr>
          </a:lstStyle>
          <a:p>
            <a:pPr lvl="0"/>
            <a:r>
              <a:rPr lang="en-GB"/>
              <a:t>Title</a:t>
            </a:r>
          </a:p>
        </p:txBody>
      </p:sp>
    </p:spTree>
    <p:extLst>
      <p:ext uri="{BB962C8B-B14F-4D97-AF65-F5344CB8AC3E}">
        <p14:creationId xmlns:p14="http://schemas.microsoft.com/office/powerpoint/2010/main" val="551143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and Picture">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06E6DDF3-5C05-48D7-B14F-C1A55FED1460}"/>
              </a:ext>
            </a:extLst>
          </p:cNvPr>
          <p:cNvSpPr>
            <a:spLocks noGrp="1"/>
          </p:cNvSpPr>
          <p:nvPr>
            <p:ph idx="1"/>
          </p:nvPr>
        </p:nvSpPr>
        <p:spPr>
          <a:xfrm>
            <a:off x="912285" y="2133602"/>
            <a:ext cx="5039783" cy="40322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umsplatzhalter 3">
            <a:extLst>
              <a:ext uri="{FF2B5EF4-FFF2-40B4-BE49-F238E27FC236}">
                <a16:creationId xmlns:a16="http://schemas.microsoft.com/office/drawing/2014/main" id="{4857FD85-AC0B-4D14-821D-FE9B94825D7E}"/>
              </a:ext>
            </a:extLst>
          </p:cNvPr>
          <p:cNvSpPr>
            <a:spLocks noGrp="1"/>
          </p:cNvSpPr>
          <p:nvPr>
            <p:ph type="dt" sz="half" idx="10"/>
          </p:nvPr>
        </p:nvSpPr>
        <p:spPr/>
        <p:txBody>
          <a:bodyPr/>
          <a:lstStyle/>
          <a:p>
            <a:fld id="{C4494D49-2B89-4A03-9B31-86C00D9BD57E}" type="datetime1">
              <a:rPr lang="de-CH" smtClean="0"/>
              <a:t>17.07.2024</a:t>
            </a:fld>
            <a:endParaRPr lang="en-GB"/>
          </a:p>
        </p:txBody>
      </p:sp>
      <p:sp>
        <p:nvSpPr>
          <p:cNvPr id="5" name="Fußzeilenplatzhalter 4">
            <a:extLst>
              <a:ext uri="{FF2B5EF4-FFF2-40B4-BE49-F238E27FC236}">
                <a16:creationId xmlns:a16="http://schemas.microsoft.com/office/drawing/2014/main" id="{32010953-3546-4290-BA6D-D7F662A3FBED}"/>
              </a:ext>
            </a:extLst>
          </p:cNvPr>
          <p:cNvSpPr>
            <a:spLocks noGrp="1"/>
          </p:cNvSpPr>
          <p:nvPr>
            <p:ph type="ftr" sz="quarter" idx="11"/>
          </p:nvPr>
        </p:nvSpPr>
        <p:spPr/>
        <p:txBody>
          <a:bodyPr/>
          <a:lstStyle/>
          <a:p>
            <a:r>
              <a:rPr lang="en-GB"/>
              <a:t>Footer</a:t>
            </a:r>
          </a:p>
        </p:txBody>
      </p:sp>
      <p:sp>
        <p:nvSpPr>
          <p:cNvPr id="6" name="Foliennummernplatzhalter 5">
            <a:extLst>
              <a:ext uri="{FF2B5EF4-FFF2-40B4-BE49-F238E27FC236}">
                <a16:creationId xmlns:a16="http://schemas.microsoft.com/office/drawing/2014/main" id="{AB592DEC-4CF7-48F6-B4FE-D0061E31B7B0}"/>
              </a:ext>
            </a:extLst>
          </p:cNvPr>
          <p:cNvSpPr>
            <a:spLocks noGrp="1"/>
          </p:cNvSpPr>
          <p:nvPr>
            <p:ph type="sldNum" sz="quarter" idx="12"/>
          </p:nvPr>
        </p:nvSpPr>
        <p:spPr/>
        <p:txBody>
          <a:bodyPr/>
          <a:lstStyle/>
          <a:p>
            <a:fld id="{0A6ABA92-B65E-42F5-BB28-73DA50746AED}" type="slidenum">
              <a:rPr lang="en-GB" smtClean="0"/>
              <a:t>‹#›</a:t>
            </a:fld>
            <a:endParaRPr lang="en-GB"/>
          </a:p>
        </p:txBody>
      </p:sp>
      <p:sp>
        <p:nvSpPr>
          <p:cNvPr id="9" name="Bildplatzhalter 8">
            <a:extLst>
              <a:ext uri="{FF2B5EF4-FFF2-40B4-BE49-F238E27FC236}">
                <a16:creationId xmlns:a16="http://schemas.microsoft.com/office/drawing/2014/main" id="{53B062CD-C46A-4957-8279-D7B862F4DBE7}"/>
              </a:ext>
            </a:extLst>
          </p:cNvPr>
          <p:cNvSpPr>
            <a:spLocks noGrp="1"/>
          </p:cNvSpPr>
          <p:nvPr>
            <p:ph type="pic" sz="quarter" idx="13"/>
          </p:nvPr>
        </p:nvSpPr>
        <p:spPr>
          <a:xfrm>
            <a:off x="6239933" y="2133600"/>
            <a:ext cx="5039784" cy="4032250"/>
          </a:xfrm>
          <a:solidFill>
            <a:schemeClr val="bg1">
              <a:lumMod val="85000"/>
            </a:schemeClr>
          </a:solidFill>
        </p:spPr>
        <p:txBody>
          <a:bodyPr/>
          <a:lstStyle/>
          <a:p>
            <a:r>
              <a:rPr lang="en-US"/>
              <a:t>Click icon to add picture</a:t>
            </a:r>
            <a:endParaRPr lang="en-GB"/>
          </a:p>
        </p:txBody>
      </p:sp>
      <p:sp>
        <p:nvSpPr>
          <p:cNvPr id="11" name="Textplatzhalter 8">
            <a:extLst>
              <a:ext uri="{FF2B5EF4-FFF2-40B4-BE49-F238E27FC236}">
                <a16:creationId xmlns:a16="http://schemas.microsoft.com/office/drawing/2014/main" id="{3ED62A8F-EB23-47A8-8297-BBEB645559C3}"/>
              </a:ext>
            </a:extLst>
          </p:cNvPr>
          <p:cNvSpPr>
            <a:spLocks noGrp="1"/>
          </p:cNvSpPr>
          <p:nvPr>
            <p:ph type="body" sz="quarter" idx="14" hasCustomPrompt="1"/>
          </p:nvPr>
        </p:nvSpPr>
        <p:spPr>
          <a:xfrm>
            <a:off x="912285" y="908050"/>
            <a:ext cx="9120716" cy="792162"/>
          </a:xfrm>
        </p:spPr>
        <p:txBody>
          <a:bodyPr anchor="b" anchorCtr="0">
            <a:normAutofit/>
          </a:bodyPr>
          <a:lstStyle>
            <a:lvl1pPr marL="0" indent="0">
              <a:buNone/>
              <a:defRPr sz="5400"/>
            </a:lvl1pPr>
          </a:lstStyle>
          <a:p>
            <a:pPr lvl="0"/>
            <a:r>
              <a:rPr lang="en-GB"/>
              <a:t>Title</a:t>
            </a:r>
          </a:p>
        </p:txBody>
      </p:sp>
    </p:spTree>
    <p:extLst>
      <p:ext uri="{BB962C8B-B14F-4D97-AF65-F5344CB8AC3E}">
        <p14:creationId xmlns:p14="http://schemas.microsoft.com/office/powerpoint/2010/main" val="4200790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icture and Text">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06E6DDF3-5C05-48D7-B14F-C1A55FED1460}"/>
              </a:ext>
            </a:extLst>
          </p:cNvPr>
          <p:cNvSpPr>
            <a:spLocks noGrp="1"/>
          </p:cNvSpPr>
          <p:nvPr>
            <p:ph idx="1"/>
          </p:nvPr>
        </p:nvSpPr>
        <p:spPr>
          <a:xfrm>
            <a:off x="6239937" y="2133602"/>
            <a:ext cx="5039783" cy="40322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umsplatzhalter 3">
            <a:extLst>
              <a:ext uri="{FF2B5EF4-FFF2-40B4-BE49-F238E27FC236}">
                <a16:creationId xmlns:a16="http://schemas.microsoft.com/office/drawing/2014/main" id="{4857FD85-AC0B-4D14-821D-FE9B94825D7E}"/>
              </a:ext>
            </a:extLst>
          </p:cNvPr>
          <p:cNvSpPr>
            <a:spLocks noGrp="1"/>
          </p:cNvSpPr>
          <p:nvPr>
            <p:ph type="dt" sz="half" idx="10"/>
          </p:nvPr>
        </p:nvSpPr>
        <p:spPr/>
        <p:txBody>
          <a:bodyPr/>
          <a:lstStyle/>
          <a:p>
            <a:fld id="{CC8A91DF-C756-4786-B38F-2D40FAA5836D}" type="datetime1">
              <a:rPr lang="de-CH" smtClean="0"/>
              <a:t>17.07.2024</a:t>
            </a:fld>
            <a:endParaRPr lang="en-GB"/>
          </a:p>
        </p:txBody>
      </p:sp>
      <p:sp>
        <p:nvSpPr>
          <p:cNvPr id="5" name="Fußzeilenplatzhalter 4">
            <a:extLst>
              <a:ext uri="{FF2B5EF4-FFF2-40B4-BE49-F238E27FC236}">
                <a16:creationId xmlns:a16="http://schemas.microsoft.com/office/drawing/2014/main" id="{32010953-3546-4290-BA6D-D7F662A3FBED}"/>
              </a:ext>
            </a:extLst>
          </p:cNvPr>
          <p:cNvSpPr>
            <a:spLocks noGrp="1"/>
          </p:cNvSpPr>
          <p:nvPr>
            <p:ph type="ftr" sz="quarter" idx="11"/>
          </p:nvPr>
        </p:nvSpPr>
        <p:spPr/>
        <p:txBody>
          <a:bodyPr/>
          <a:lstStyle/>
          <a:p>
            <a:r>
              <a:rPr lang="en-GB"/>
              <a:t>Footer</a:t>
            </a:r>
          </a:p>
        </p:txBody>
      </p:sp>
      <p:sp>
        <p:nvSpPr>
          <p:cNvPr id="6" name="Foliennummernplatzhalter 5">
            <a:extLst>
              <a:ext uri="{FF2B5EF4-FFF2-40B4-BE49-F238E27FC236}">
                <a16:creationId xmlns:a16="http://schemas.microsoft.com/office/drawing/2014/main" id="{AB592DEC-4CF7-48F6-B4FE-D0061E31B7B0}"/>
              </a:ext>
            </a:extLst>
          </p:cNvPr>
          <p:cNvSpPr>
            <a:spLocks noGrp="1"/>
          </p:cNvSpPr>
          <p:nvPr>
            <p:ph type="sldNum" sz="quarter" idx="12"/>
          </p:nvPr>
        </p:nvSpPr>
        <p:spPr/>
        <p:txBody>
          <a:bodyPr/>
          <a:lstStyle/>
          <a:p>
            <a:fld id="{0A6ABA92-B65E-42F5-BB28-73DA50746AED}" type="slidenum">
              <a:rPr lang="en-GB" smtClean="0"/>
              <a:t>‹#›</a:t>
            </a:fld>
            <a:endParaRPr lang="en-GB"/>
          </a:p>
        </p:txBody>
      </p:sp>
      <p:sp>
        <p:nvSpPr>
          <p:cNvPr id="9" name="Bildplatzhalter 8">
            <a:extLst>
              <a:ext uri="{FF2B5EF4-FFF2-40B4-BE49-F238E27FC236}">
                <a16:creationId xmlns:a16="http://schemas.microsoft.com/office/drawing/2014/main" id="{53B062CD-C46A-4957-8279-D7B862F4DBE7}"/>
              </a:ext>
            </a:extLst>
          </p:cNvPr>
          <p:cNvSpPr>
            <a:spLocks noGrp="1"/>
          </p:cNvSpPr>
          <p:nvPr>
            <p:ph type="pic" sz="quarter" idx="13"/>
          </p:nvPr>
        </p:nvSpPr>
        <p:spPr>
          <a:xfrm>
            <a:off x="912283" y="2133600"/>
            <a:ext cx="5039784" cy="4032250"/>
          </a:xfrm>
          <a:solidFill>
            <a:schemeClr val="bg1">
              <a:lumMod val="85000"/>
            </a:schemeClr>
          </a:solidFill>
        </p:spPr>
        <p:txBody>
          <a:bodyPr/>
          <a:lstStyle/>
          <a:p>
            <a:r>
              <a:rPr lang="en-US"/>
              <a:t>Click icon to add picture</a:t>
            </a:r>
            <a:endParaRPr lang="en-GB"/>
          </a:p>
        </p:txBody>
      </p:sp>
      <p:sp>
        <p:nvSpPr>
          <p:cNvPr id="8" name="Textplatzhalter 8">
            <a:extLst>
              <a:ext uri="{FF2B5EF4-FFF2-40B4-BE49-F238E27FC236}">
                <a16:creationId xmlns:a16="http://schemas.microsoft.com/office/drawing/2014/main" id="{9970E213-F6A3-49E8-BFCA-CA15899B6F29}"/>
              </a:ext>
            </a:extLst>
          </p:cNvPr>
          <p:cNvSpPr>
            <a:spLocks noGrp="1"/>
          </p:cNvSpPr>
          <p:nvPr>
            <p:ph type="body" sz="quarter" idx="14" hasCustomPrompt="1"/>
          </p:nvPr>
        </p:nvSpPr>
        <p:spPr>
          <a:xfrm>
            <a:off x="912285" y="908050"/>
            <a:ext cx="9120716" cy="792162"/>
          </a:xfrm>
        </p:spPr>
        <p:txBody>
          <a:bodyPr anchor="b" anchorCtr="0">
            <a:normAutofit/>
          </a:bodyPr>
          <a:lstStyle>
            <a:lvl1pPr marL="0" indent="0">
              <a:buNone/>
              <a:defRPr sz="5400"/>
            </a:lvl1pPr>
          </a:lstStyle>
          <a:p>
            <a:pPr lvl="0"/>
            <a:r>
              <a:rPr lang="en-GB"/>
              <a:t>Title</a:t>
            </a:r>
          </a:p>
        </p:txBody>
      </p:sp>
    </p:spTree>
    <p:extLst>
      <p:ext uri="{BB962C8B-B14F-4D97-AF65-F5344CB8AC3E}">
        <p14:creationId xmlns:p14="http://schemas.microsoft.com/office/powerpoint/2010/main" val="4135403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Datumsplatzhalter 5">
            <a:extLst>
              <a:ext uri="{FF2B5EF4-FFF2-40B4-BE49-F238E27FC236}">
                <a16:creationId xmlns:a16="http://schemas.microsoft.com/office/drawing/2014/main" id="{2CF66EB9-A461-4BE9-A12B-60ABA80C6940}"/>
              </a:ext>
            </a:extLst>
          </p:cNvPr>
          <p:cNvSpPr>
            <a:spLocks noGrp="1"/>
          </p:cNvSpPr>
          <p:nvPr>
            <p:ph type="dt" sz="half" idx="10"/>
          </p:nvPr>
        </p:nvSpPr>
        <p:spPr/>
        <p:txBody>
          <a:bodyPr/>
          <a:lstStyle/>
          <a:p>
            <a:fld id="{E7DD1C93-9D02-43EB-998C-61939ACB4C8E}" type="datetime1">
              <a:rPr lang="de-CH" smtClean="0"/>
              <a:t>17.07.2024</a:t>
            </a:fld>
            <a:endParaRPr lang="en-GB"/>
          </a:p>
        </p:txBody>
      </p:sp>
      <p:sp>
        <p:nvSpPr>
          <p:cNvPr id="7" name="Fußzeilenplatzhalter 6">
            <a:extLst>
              <a:ext uri="{FF2B5EF4-FFF2-40B4-BE49-F238E27FC236}">
                <a16:creationId xmlns:a16="http://schemas.microsoft.com/office/drawing/2014/main" id="{5D0BA506-B2AF-4860-87C2-5838B2D526D3}"/>
              </a:ext>
            </a:extLst>
          </p:cNvPr>
          <p:cNvSpPr>
            <a:spLocks noGrp="1"/>
          </p:cNvSpPr>
          <p:nvPr>
            <p:ph type="ftr" sz="quarter" idx="11"/>
          </p:nvPr>
        </p:nvSpPr>
        <p:spPr/>
        <p:txBody>
          <a:bodyPr/>
          <a:lstStyle/>
          <a:p>
            <a:r>
              <a:rPr lang="en-GB"/>
              <a:t>Footer</a:t>
            </a:r>
          </a:p>
        </p:txBody>
      </p:sp>
      <p:sp>
        <p:nvSpPr>
          <p:cNvPr id="8" name="Foliennummernplatzhalter 7">
            <a:extLst>
              <a:ext uri="{FF2B5EF4-FFF2-40B4-BE49-F238E27FC236}">
                <a16:creationId xmlns:a16="http://schemas.microsoft.com/office/drawing/2014/main" id="{3600938A-377D-46DC-9CEE-22805093B19D}"/>
              </a:ext>
            </a:extLst>
          </p:cNvPr>
          <p:cNvSpPr>
            <a:spLocks noGrp="1"/>
          </p:cNvSpPr>
          <p:nvPr>
            <p:ph type="sldNum" sz="quarter" idx="12"/>
          </p:nvPr>
        </p:nvSpPr>
        <p:spPr/>
        <p:txBody>
          <a:bodyPr/>
          <a:lstStyle/>
          <a:p>
            <a:fld id="{0A6ABA92-B65E-42F5-BB28-73DA50746AED}" type="slidenum">
              <a:rPr lang="en-GB" smtClean="0"/>
              <a:t>‹#›</a:t>
            </a:fld>
            <a:endParaRPr lang="en-GB"/>
          </a:p>
        </p:txBody>
      </p:sp>
      <p:sp>
        <p:nvSpPr>
          <p:cNvPr id="9" name="Textplatzhalter 8">
            <a:extLst>
              <a:ext uri="{FF2B5EF4-FFF2-40B4-BE49-F238E27FC236}">
                <a16:creationId xmlns:a16="http://schemas.microsoft.com/office/drawing/2014/main" id="{E50F4349-28C3-440D-8401-37A1A193886F}"/>
              </a:ext>
            </a:extLst>
          </p:cNvPr>
          <p:cNvSpPr>
            <a:spLocks noGrp="1"/>
          </p:cNvSpPr>
          <p:nvPr>
            <p:ph type="body" sz="quarter" idx="13" hasCustomPrompt="1"/>
          </p:nvPr>
        </p:nvSpPr>
        <p:spPr>
          <a:xfrm>
            <a:off x="912285" y="908050"/>
            <a:ext cx="9120716" cy="792162"/>
          </a:xfrm>
        </p:spPr>
        <p:txBody>
          <a:bodyPr anchor="b" anchorCtr="0">
            <a:normAutofit/>
          </a:bodyPr>
          <a:lstStyle>
            <a:lvl1pPr marL="0" indent="0">
              <a:buNone/>
              <a:defRPr sz="5400"/>
            </a:lvl1pPr>
          </a:lstStyle>
          <a:p>
            <a:pPr lvl="0"/>
            <a:r>
              <a:rPr lang="en-GB"/>
              <a:t>Title</a:t>
            </a:r>
          </a:p>
        </p:txBody>
      </p:sp>
    </p:spTree>
    <p:extLst>
      <p:ext uri="{BB962C8B-B14F-4D97-AF65-F5344CB8AC3E}">
        <p14:creationId xmlns:p14="http://schemas.microsoft.com/office/powerpoint/2010/main" val="1038817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pty">
    <p:spTree>
      <p:nvGrpSpPr>
        <p:cNvPr id="1" name=""/>
        <p:cNvGrpSpPr/>
        <p:nvPr/>
      </p:nvGrpSpPr>
      <p:grpSpPr>
        <a:xfrm>
          <a:off x="0" y="0"/>
          <a:ext cx="0" cy="0"/>
          <a:chOff x="0" y="0"/>
          <a:chExt cx="0" cy="0"/>
        </a:xfrm>
      </p:grpSpPr>
      <p:sp>
        <p:nvSpPr>
          <p:cNvPr id="5" name="Datumsplatzhalter 4">
            <a:extLst>
              <a:ext uri="{FF2B5EF4-FFF2-40B4-BE49-F238E27FC236}">
                <a16:creationId xmlns:a16="http://schemas.microsoft.com/office/drawing/2014/main" id="{ECF68D89-E961-4DB4-93B2-E48325FC09B4}"/>
              </a:ext>
            </a:extLst>
          </p:cNvPr>
          <p:cNvSpPr>
            <a:spLocks noGrp="1"/>
          </p:cNvSpPr>
          <p:nvPr>
            <p:ph type="dt" sz="half" idx="10"/>
          </p:nvPr>
        </p:nvSpPr>
        <p:spPr/>
        <p:txBody>
          <a:bodyPr/>
          <a:lstStyle/>
          <a:p>
            <a:fld id="{3EB41768-044F-40D0-A193-6F7466531D1E}" type="datetime1">
              <a:rPr lang="de-CH" smtClean="0"/>
              <a:t>17.07.2024</a:t>
            </a:fld>
            <a:endParaRPr lang="en-GB"/>
          </a:p>
        </p:txBody>
      </p:sp>
      <p:sp>
        <p:nvSpPr>
          <p:cNvPr id="6" name="Fußzeilenplatzhalter 5">
            <a:extLst>
              <a:ext uri="{FF2B5EF4-FFF2-40B4-BE49-F238E27FC236}">
                <a16:creationId xmlns:a16="http://schemas.microsoft.com/office/drawing/2014/main" id="{A4C023A7-5F25-4081-ADAE-1A83571139CE}"/>
              </a:ext>
            </a:extLst>
          </p:cNvPr>
          <p:cNvSpPr>
            <a:spLocks noGrp="1"/>
          </p:cNvSpPr>
          <p:nvPr>
            <p:ph type="ftr" sz="quarter" idx="11"/>
          </p:nvPr>
        </p:nvSpPr>
        <p:spPr/>
        <p:txBody>
          <a:bodyPr/>
          <a:lstStyle/>
          <a:p>
            <a:r>
              <a:rPr lang="en-GB"/>
              <a:t>Footer</a:t>
            </a:r>
          </a:p>
        </p:txBody>
      </p:sp>
      <p:sp>
        <p:nvSpPr>
          <p:cNvPr id="7" name="Foliennummernplatzhalter 6">
            <a:extLst>
              <a:ext uri="{FF2B5EF4-FFF2-40B4-BE49-F238E27FC236}">
                <a16:creationId xmlns:a16="http://schemas.microsoft.com/office/drawing/2014/main" id="{9ADA23FD-9046-4D68-8042-6EAA9D043A0B}"/>
              </a:ext>
            </a:extLst>
          </p:cNvPr>
          <p:cNvSpPr>
            <a:spLocks noGrp="1"/>
          </p:cNvSpPr>
          <p:nvPr>
            <p:ph type="sldNum" sz="quarter" idx="12"/>
          </p:nvPr>
        </p:nvSpPr>
        <p:spPr/>
        <p:txBody>
          <a:bodyPr/>
          <a:lstStyle/>
          <a:p>
            <a:fld id="{0A6ABA92-B65E-42F5-BB28-73DA50746AED}" type="slidenum">
              <a:rPr lang="en-GB" smtClean="0"/>
              <a:t>‹#›</a:t>
            </a:fld>
            <a:endParaRPr lang="en-GB"/>
          </a:p>
        </p:txBody>
      </p:sp>
    </p:spTree>
    <p:extLst>
      <p:ext uri="{BB962C8B-B14F-4D97-AF65-F5344CB8AC3E}">
        <p14:creationId xmlns:p14="http://schemas.microsoft.com/office/powerpoint/2010/main" val="3267077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sp>
        <p:nvSpPr>
          <p:cNvPr id="5" name="Datumsplatzhalter 4">
            <a:extLst>
              <a:ext uri="{FF2B5EF4-FFF2-40B4-BE49-F238E27FC236}">
                <a16:creationId xmlns:a16="http://schemas.microsoft.com/office/drawing/2014/main" id="{ECF68D89-E961-4DB4-93B2-E48325FC09B4}"/>
              </a:ext>
            </a:extLst>
          </p:cNvPr>
          <p:cNvSpPr>
            <a:spLocks noGrp="1"/>
          </p:cNvSpPr>
          <p:nvPr>
            <p:ph type="dt" sz="half" idx="10"/>
          </p:nvPr>
        </p:nvSpPr>
        <p:spPr/>
        <p:txBody>
          <a:bodyPr/>
          <a:lstStyle/>
          <a:p>
            <a:fld id="{E3D36AEE-7751-4196-AE70-5AAAB1524D6C}" type="datetime1">
              <a:rPr lang="de-CH" smtClean="0"/>
              <a:t>17.07.2024</a:t>
            </a:fld>
            <a:endParaRPr lang="en-GB"/>
          </a:p>
        </p:txBody>
      </p:sp>
      <p:sp>
        <p:nvSpPr>
          <p:cNvPr id="6" name="Fußzeilenplatzhalter 5">
            <a:extLst>
              <a:ext uri="{FF2B5EF4-FFF2-40B4-BE49-F238E27FC236}">
                <a16:creationId xmlns:a16="http://schemas.microsoft.com/office/drawing/2014/main" id="{A4C023A7-5F25-4081-ADAE-1A83571139CE}"/>
              </a:ext>
            </a:extLst>
          </p:cNvPr>
          <p:cNvSpPr>
            <a:spLocks noGrp="1"/>
          </p:cNvSpPr>
          <p:nvPr>
            <p:ph type="ftr" sz="quarter" idx="11"/>
          </p:nvPr>
        </p:nvSpPr>
        <p:spPr/>
        <p:txBody>
          <a:bodyPr/>
          <a:lstStyle/>
          <a:p>
            <a:r>
              <a:rPr lang="en-GB"/>
              <a:t>Footer</a:t>
            </a:r>
          </a:p>
        </p:txBody>
      </p:sp>
      <p:sp>
        <p:nvSpPr>
          <p:cNvPr id="7" name="Foliennummernplatzhalter 6">
            <a:extLst>
              <a:ext uri="{FF2B5EF4-FFF2-40B4-BE49-F238E27FC236}">
                <a16:creationId xmlns:a16="http://schemas.microsoft.com/office/drawing/2014/main" id="{9ADA23FD-9046-4D68-8042-6EAA9D043A0B}"/>
              </a:ext>
            </a:extLst>
          </p:cNvPr>
          <p:cNvSpPr>
            <a:spLocks noGrp="1"/>
          </p:cNvSpPr>
          <p:nvPr>
            <p:ph type="sldNum" sz="quarter" idx="12"/>
          </p:nvPr>
        </p:nvSpPr>
        <p:spPr/>
        <p:txBody>
          <a:bodyPr/>
          <a:lstStyle/>
          <a:p>
            <a:fld id="{0A6ABA92-B65E-42F5-BB28-73DA50746AED}" type="slidenum">
              <a:rPr lang="en-GB" smtClean="0"/>
              <a:t>‹#›</a:t>
            </a:fld>
            <a:endParaRPr lang="en-GB"/>
          </a:p>
        </p:txBody>
      </p:sp>
      <p:sp>
        <p:nvSpPr>
          <p:cNvPr id="8" name="Textplatzhalter 8">
            <a:extLst>
              <a:ext uri="{FF2B5EF4-FFF2-40B4-BE49-F238E27FC236}">
                <a16:creationId xmlns:a16="http://schemas.microsoft.com/office/drawing/2014/main" id="{7F1B930A-33C9-4A6D-978F-528E7E1BCD7C}"/>
              </a:ext>
            </a:extLst>
          </p:cNvPr>
          <p:cNvSpPr>
            <a:spLocks noGrp="1"/>
          </p:cNvSpPr>
          <p:nvPr>
            <p:ph type="body" sz="quarter" idx="13" hasCustomPrompt="1"/>
          </p:nvPr>
        </p:nvSpPr>
        <p:spPr>
          <a:xfrm>
            <a:off x="912285" y="2133600"/>
            <a:ext cx="10367433" cy="1547813"/>
          </a:xfrm>
        </p:spPr>
        <p:txBody>
          <a:bodyPr anchor="b" anchorCtr="0">
            <a:normAutofit/>
          </a:bodyPr>
          <a:lstStyle>
            <a:lvl1pPr marL="0" indent="0" algn="ctr">
              <a:buNone/>
              <a:defRPr sz="9100">
                <a:solidFill>
                  <a:schemeClr val="accent1"/>
                </a:solidFill>
              </a:defRPr>
            </a:lvl1pPr>
          </a:lstStyle>
          <a:p>
            <a:pPr lvl="0"/>
            <a:r>
              <a:rPr lang="en-GB"/>
              <a:t>Title</a:t>
            </a:r>
          </a:p>
        </p:txBody>
      </p:sp>
      <p:sp>
        <p:nvSpPr>
          <p:cNvPr id="9" name="Textplatzhalter 8">
            <a:extLst>
              <a:ext uri="{FF2B5EF4-FFF2-40B4-BE49-F238E27FC236}">
                <a16:creationId xmlns:a16="http://schemas.microsoft.com/office/drawing/2014/main" id="{64754AE1-796A-487A-8833-D49102C8CB81}"/>
              </a:ext>
            </a:extLst>
          </p:cNvPr>
          <p:cNvSpPr>
            <a:spLocks noGrp="1"/>
          </p:cNvSpPr>
          <p:nvPr>
            <p:ph type="body" sz="quarter" idx="14" hasCustomPrompt="1"/>
          </p:nvPr>
        </p:nvSpPr>
        <p:spPr>
          <a:xfrm>
            <a:off x="912284" y="3500439"/>
            <a:ext cx="10367433" cy="1728787"/>
          </a:xfrm>
        </p:spPr>
        <p:txBody>
          <a:bodyPr anchor="t" anchorCtr="0">
            <a:normAutofit/>
          </a:bodyPr>
          <a:lstStyle>
            <a:lvl1pPr marL="0" indent="0" algn="ctr">
              <a:buNone/>
              <a:defRPr sz="6000">
                <a:latin typeface="Calibri Light" panose="020F0302020204030204" pitchFamily="34" charset="0"/>
                <a:cs typeface="Calibri Light" panose="020F0302020204030204" pitchFamily="34" charset="0"/>
              </a:defRPr>
            </a:lvl1pPr>
          </a:lstStyle>
          <a:p>
            <a:pPr lvl="0"/>
            <a:r>
              <a:rPr lang="en-GB"/>
              <a:t>Subtitle</a:t>
            </a:r>
          </a:p>
        </p:txBody>
      </p:sp>
    </p:spTree>
    <p:extLst>
      <p:ext uri="{BB962C8B-B14F-4D97-AF65-F5344CB8AC3E}">
        <p14:creationId xmlns:p14="http://schemas.microsoft.com/office/powerpoint/2010/main" val="468215417"/>
      </p:ext>
    </p:extLst>
  </p:cSld>
  <p:clrMapOvr>
    <a:masterClrMapping/>
  </p:clrMapOvr>
  <p:extLst>
    <p:ext uri="{DCECCB84-F9BA-43D5-87BE-67443E8EF086}">
      <p15:sldGuideLst xmlns:p15="http://schemas.microsoft.com/office/powerpoint/2012/main">
        <p15:guide id="1" orient="horz" pos="2319" userDrawn="1">
          <p15:clr>
            <a:srgbClr val="FBAE40"/>
          </p15:clr>
        </p15:guide>
        <p15:guide id="2" orient="horz" pos="2205"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997F02-249C-402F-9B5D-2DE44EB7030B}" type="datetimeFigureOut">
              <a:rPr lang="en-GB" smtClean="0"/>
              <a:t>17/07/2024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1A96D8-4A23-4F9E-8D5A-5ECE9B4E4DD2}" type="slidenum">
              <a:rPr lang="en-GB" smtClean="0"/>
              <a:t>‹#›</a:t>
            </a:fld>
            <a:endParaRPr lang="en-GB"/>
          </a:p>
        </p:txBody>
      </p:sp>
    </p:spTree>
    <p:extLst>
      <p:ext uri="{BB962C8B-B14F-4D97-AF65-F5344CB8AC3E}">
        <p14:creationId xmlns:p14="http://schemas.microsoft.com/office/powerpoint/2010/main" val="1136537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Freeform 8">
            <a:extLst>
              <a:ext uri="{FF2B5EF4-FFF2-40B4-BE49-F238E27FC236}">
                <a16:creationId xmlns:a16="http://schemas.microsoft.com/office/drawing/2014/main" id="{12F7EBAF-0B20-4DC1-81B2-9A2ED1D3F5B4}"/>
              </a:ext>
            </a:extLst>
          </p:cNvPr>
          <p:cNvSpPr>
            <a:spLocks noEditPoints="1"/>
          </p:cNvSpPr>
          <p:nvPr userDrawn="1"/>
        </p:nvSpPr>
        <p:spPr bwMode="auto">
          <a:xfrm>
            <a:off x="6096000" y="0"/>
            <a:ext cx="6078538" cy="6854825"/>
          </a:xfrm>
          <a:custGeom>
            <a:avLst/>
            <a:gdLst>
              <a:gd name="T0" fmla="*/ 16875 w 16875"/>
              <a:gd name="T1" fmla="*/ 19050 h 19050"/>
              <a:gd name="T2" fmla="*/ 8891 w 16875"/>
              <a:gd name="T3" fmla="*/ 19050 h 19050"/>
              <a:gd name="T4" fmla="*/ 5071 w 16875"/>
              <a:gd name="T5" fmla="*/ 9964 h 19050"/>
              <a:gd name="T6" fmla="*/ 5071 w 16875"/>
              <a:gd name="T7" fmla="*/ 9962 h 19050"/>
              <a:gd name="T8" fmla="*/ 0 w 16875"/>
              <a:gd name="T9" fmla="*/ 9962 h 19050"/>
              <a:gd name="T10" fmla="*/ 0 w 16875"/>
              <a:gd name="T11" fmla="*/ 7426 h 19050"/>
              <a:gd name="T12" fmla="*/ 5325 w 16875"/>
              <a:gd name="T13" fmla="*/ 7426 h 19050"/>
              <a:gd name="T14" fmla="*/ 5071 w 16875"/>
              <a:gd name="T15" fmla="*/ 9962 h 19050"/>
              <a:gd name="T16" fmla="*/ 7988 w 16875"/>
              <a:gd name="T17" fmla="*/ 9962 h 19050"/>
              <a:gd name="T18" fmla="*/ 7988 w 16875"/>
              <a:gd name="T19" fmla="*/ 7426 h 19050"/>
              <a:gd name="T20" fmla="*/ 5325 w 16875"/>
              <a:gd name="T21" fmla="*/ 7426 h 19050"/>
              <a:gd name="T22" fmla="*/ 9907 w 16875"/>
              <a:gd name="T23" fmla="*/ 0 h 19050"/>
              <a:gd name="T24" fmla="*/ 16875 w 16875"/>
              <a:gd name="T25" fmla="*/ 0 h 19050"/>
              <a:gd name="T26" fmla="*/ 16875 w 16875"/>
              <a:gd name="T27" fmla="*/ 2104 h 19050"/>
              <a:gd name="T28" fmla="*/ 11709 w 16875"/>
              <a:gd name="T29" fmla="*/ 4890 h 19050"/>
              <a:gd name="T30" fmla="*/ 7988 w 16875"/>
              <a:gd name="T31" fmla="*/ 4890 h 19050"/>
              <a:gd name="T32" fmla="*/ 7988 w 16875"/>
              <a:gd name="T33" fmla="*/ 7426 h 19050"/>
              <a:gd name="T34" fmla="*/ 10289 w 16875"/>
              <a:gd name="T35" fmla="*/ 7426 h 19050"/>
              <a:gd name="T36" fmla="*/ 9880 w 16875"/>
              <a:gd name="T37" fmla="*/ 9940 h 19050"/>
              <a:gd name="T38" fmla="*/ 10304 w 16875"/>
              <a:gd name="T39" fmla="*/ 12498 h 19050"/>
              <a:gd name="T40" fmla="*/ 7988 w 16875"/>
              <a:gd name="T41" fmla="*/ 12498 h 19050"/>
              <a:gd name="T42" fmla="*/ 7988 w 16875"/>
              <a:gd name="T43" fmla="*/ 15034 h 19050"/>
              <a:gd name="T44" fmla="*/ 11745 w 16875"/>
              <a:gd name="T45" fmla="*/ 15034 h 19050"/>
              <a:gd name="T46" fmla="*/ 10304 w 16875"/>
              <a:gd name="T47" fmla="*/ 12498 h 19050"/>
              <a:gd name="T48" fmla="*/ 16875 w 16875"/>
              <a:gd name="T49" fmla="*/ 12498 h 19050"/>
              <a:gd name="T50" fmla="*/ 16875 w 16875"/>
              <a:gd name="T51" fmla="*/ 15034 h 19050"/>
              <a:gd name="T52" fmla="*/ 11745 w 16875"/>
              <a:gd name="T53" fmla="*/ 15034 h 19050"/>
              <a:gd name="T54" fmla="*/ 16875 w 16875"/>
              <a:gd name="T55" fmla="*/ 17777 h 19050"/>
              <a:gd name="T56" fmla="*/ 16875 w 16875"/>
              <a:gd name="T57" fmla="*/ 19050 h 19050"/>
              <a:gd name="T58" fmla="*/ 16875 w 16875"/>
              <a:gd name="T59" fmla="*/ 9962 h 19050"/>
              <a:gd name="T60" fmla="*/ 16875 w 16875"/>
              <a:gd name="T61" fmla="*/ 9962 h 19050"/>
              <a:gd name="T62" fmla="*/ 15216 w 16875"/>
              <a:gd name="T63" fmla="*/ 9962 h 19050"/>
              <a:gd name="T64" fmla="*/ 15216 w 16875"/>
              <a:gd name="T65" fmla="*/ 7426 h 19050"/>
              <a:gd name="T66" fmla="*/ 10289 w 16875"/>
              <a:gd name="T67" fmla="*/ 7426 h 19050"/>
              <a:gd name="T68" fmla="*/ 11709 w 16875"/>
              <a:gd name="T69" fmla="*/ 4890 h 19050"/>
              <a:gd name="T70" fmla="*/ 15216 w 16875"/>
              <a:gd name="T71" fmla="*/ 4891 h 19050"/>
              <a:gd name="T72" fmla="*/ 15216 w 16875"/>
              <a:gd name="T73" fmla="*/ 7426 h 19050"/>
              <a:gd name="T74" fmla="*/ 16875 w 16875"/>
              <a:gd name="T75" fmla="*/ 7426 h 19050"/>
              <a:gd name="T76" fmla="*/ 16875 w 16875"/>
              <a:gd name="T77" fmla="*/ 9962 h 19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6875" h="19050">
                <a:moveTo>
                  <a:pt x="16875" y="19050"/>
                </a:moveTo>
                <a:lnTo>
                  <a:pt x="8891" y="19050"/>
                </a:lnTo>
                <a:cubicBezTo>
                  <a:pt x="6533" y="16744"/>
                  <a:pt x="5071" y="13523"/>
                  <a:pt x="5071" y="9964"/>
                </a:cubicBezTo>
                <a:lnTo>
                  <a:pt x="5071" y="9962"/>
                </a:lnTo>
                <a:lnTo>
                  <a:pt x="0" y="9962"/>
                </a:lnTo>
                <a:lnTo>
                  <a:pt x="0" y="7426"/>
                </a:lnTo>
                <a:lnTo>
                  <a:pt x="5325" y="7426"/>
                </a:lnTo>
                <a:cubicBezTo>
                  <a:pt x="5159" y="8246"/>
                  <a:pt x="5071" y="9094"/>
                  <a:pt x="5071" y="9962"/>
                </a:cubicBezTo>
                <a:lnTo>
                  <a:pt x="7988" y="9962"/>
                </a:lnTo>
                <a:lnTo>
                  <a:pt x="7988" y="7426"/>
                </a:lnTo>
                <a:lnTo>
                  <a:pt x="5325" y="7426"/>
                </a:lnTo>
                <a:cubicBezTo>
                  <a:pt x="5933" y="4433"/>
                  <a:pt x="7595" y="1823"/>
                  <a:pt x="9907" y="0"/>
                </a:cubicBezTo>
                <a:lnTo>
                  <a:pt x="16875" y="0"/>
                </a:lnTo>
                <a:lnTo>
                  <a:pt x="16875" y="2104"/>
                </a:lnTo>
                <a:cubicBezTo>
                  <a:pt x="14804" y="2337"/>
                  <a:pt x="12976" y="3372"/>
                  <a:pt x="11709" y="4890"/>
                </a:cubicBezTo>
                <a:lnTo>
                  <a:pt x="7988" y="4890"/>
                </a:lnTo>
                <a:lnTo>
                  <a:pt x="7988" y="7426"/>
                </a:lnTo>
                <a:lnTo>
                  <a:pt x="10289" y="7426"/>
                </a:lnTo>
                <a:cubicBezTo>
                  <a:pt x="10024" y="8216"/>
                  <a:pt x="9880" y="9061"/>
                  <a:pt x="9880" y="9940"/>
                </a:cubicBezTo>
                <a:cubicBezTo>
                  <a:pt x="9880" y="10836"/>
                  <a:pt x="10029" y="11696"/>
                  <a:pt x="10304" y="12498"/>
                </a:cubicBezTo>
                <a:lnTo>
                  <a:pt x="7988" y="12498"/>
                </a:lnTo>
                <a:lnTo>
                  <a:pt x="7988" y="15034"/>
                </a:lnTo>
                <a:lnTo>
                  <a:pt x="11745" y="15034"/>
                </a:lnTo>
                <a:cubicBezTo>
                  <a:pt x="11118" y="14294"/>
                  <a:pt x="10625" y="13436"/>
                  <a:pt x="10304" y="12498"/>
                </a:cubicBezTo>
                <a:lnTo>
                  <a:pt x="16875" y="12498"/>
                </a:lnTo>
                <a:lnTo>
                  <a:pt x="16875" y="15034"/>
                </a:lnTo>
                <a:lnTo>
                  <a:pt x="11745" y="15034"/>
                </a:lnTo>
                <a:cubicBezTo>
                  <a:pt x="13011" y="16529"/>
                  <a:pt x="14824" y="17546"/>
                  <a:pt x="16875" y="17777"/>
                </a:cubicBezTo>
                <a:lnTo>
                  <a:pt x="16875" y="19050"/>
                </a:lnTo>
                <a:close/>
                <a:moveTo>
                  <a:pt x="16875" y="9962"/>
                </a:moveTo>
                <a:lnTo>
                  <a:pt x="16875" y="9962"/>
                </a:lnTo>
                <a:lnTo>
                  <a:pt x="15216" y="9962"/>
                </a:lnTo>
                <a:lnTo>
                  <a:pt x="15216" y="7426"/>
                </a:lnTo>
                <a:lnTo>
                  <a:pt x="10289" y="7426"/>
                </a:lnTo>
                <a:cubicBezTo>
                  <a:pt x="10604" y="6490"/>
                  <a:pt x="11089" y="5632"/>
                  <a:pt x="11709" y="4890"/>
                </a:cubicBezTo>
                <a:lnTo>
                  <a:pt x="15216" y="4891"/>
                </a:lnTo>
                <a:lnTo>
                  <a:pt x="15216" y="7426"/>
                </a:lnTo>
                <a:lnTo>
                  <a:pt x="16875" y="7426"/>
                </a:lnTo>
                <a:lnTo>
                  <a:pt x="16875" y="9962"/>
                </a:lnTo>
                <a:close/>
              </a:path>
            </a:pathLst>
          </a:custGeom>
          <a:solidFill>
            <a:srgbClr val="FAFAF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 name="Titelplatzhalter 1">
            <a:extLst>
              <a:ext uri="{FF2B5EF4-FFF2-40B4-BE49-F238E27FC236}">
                <a16:creationId xmlns:a16="http://schemas.microsoft.com/office/drawing/2014/main" id="{DBB907FC-8EEA-4706-98EB-1F20D0D83E28}"/>
              </a:ext>
            </a:extLst>
          </p:cNvPr>
          <p:cNvSpPr>
            <a:spLocks noGrp="1"/>
          </p:cNvSpPr>
          <p:nvPr>
            <p:ph type="title"/>
          </p:nvPr>
        </p:nvSpPr>
        <p:spPr>
          <a:xfrm>
            <a:off x="912284" y="908050"/>
            <a:ext cx="9033821" cy="781051"/>
          </a:xfrm>
          <a:prstGeom prst="rect">
            <a:avLst/>
          </a:prstGeom>
        </p:spPr>
        <p:txBody>
          <a:bodyPr vert="horz" lIns="0" tIns="0" rIns="0" bIns="0" rtlCol="0" anchor="ctr" anchorCtr="0">
            <a:noAutofit/>
          </a:bodyPr>
          <a:lstStyle/>
          <a:p>
            <a:r>
              <a:rPr lang="en-GB"/>
              <a:t>Title</a:t>
            </a:r>
          </a:p>
        </p:txBody>
      </p:sp>
      <p:sp>
        <p:nvSpPr>
          <p:cNvPr id="3" name="Textplatzhalter 2">
            <a:extLst>
              <a:ext uri="{FF2B5EF4-FFF2-40B4-BE49-F238E27FC236}">
                <a16:creationId xmlns:a16="http://schemas.microsoft.com/office/drawing/2014/main" id="{CBCB51EB-182E-4020-8D86-3EF8848E6CB1}"/>
              </a:ext>
            </a:extLst>
          </p:cNvPr>
          <p:cNvSpPr>
            <a:spLocks noGrp="1"/>
          </p:cNvSpPr>
          <p:nvPr>
            <p:ph type="body" idx="1"/>
          </p:nvPr>
        </p:nvSpPr>
        <p:spPr>
          <a:xfrm>
            <a:off x="912285" y="2133602"/>
            <a:ext cx="10367433" cy="4032249"/>
          </a:xfrm>
          <a:prstGeom prst="rect">
            <a:avLst/>
          </a:prstGeom>
        </p:spPr>
        <p:txBody>
          <a:bodyPr vert="horz" lIns="0" tIns="0" rIns="0" bIns="0" rtlCol="0">
            <a:noAutofit/>
          </a:bodyPr>
          <a:lstStyle/>
          <a:p>
            <a:pPr lvl="0"/>
            <a:r>
              <a:rPr lang="en-GB" err="1"/>
              <a:t>Mastertextformat</a:t>
            </a:r>
            <a:r>
              <a:rPr lang="en-GB"/>
              <a:t> </a:t>
            </a:r>
            <a:r>
              <a:rPr lang="en-GB" err="1"/>
              <a:t>bearbeiten</a:t>
            </a:r>
            <a:endParaRPr lang="en-GB"/>
          </a:p>
          <a:p>
            <a:pPr lvl="1"/>
            <a:r>
              <a:rPr lang="en-GB" err="1"/>
              <a:t>Zweite</a:t>
            </a:r>
            <a:r>
              <a:rPr lang="en-GB"/>
              <a:t> Ebene</a:t>
            </a:r>
          </a:p>
          <a:p>
            <a:pPr lvl="2"/>
            <a:r>
              <a:rPr lang="en-GB" err="1"/>
              <a:t>Dritte</a:t>
            </a:r>
            <a:r>
              <a:rPr lang="en-GB"/>
              <a:t> Ebene</a:t>
            </a:r>
          </a:p>
          <a:p>
            <a:pPr lvl="3"/>
            <a:r>
              <a:rPr lang="en-GB" err="1"/>
              <a:t>Vierte</a:t>
            </a:r>
            <a:r>
              <a:rPr lang="en-GB"/>
              <a:t> Ebene</a:t>
            </a:r>
          </a:p>
          <a:p>
            <a:pPr lvl="4"/>
            <a:r>
              <a:rPr lang="en-GB" err="1"/>
              <a:t>Fünfte</a:t>
            </a:r>
            <a:r>
              <a:rPr lang="en-GB"/>
              <a:t> Ebene</a:t>
            </a:r>
          </a:p>
        </p:txBody>
      </p:sp>
      <p:sp>
        <p:nvSpPr>
          <p:cNvPr id="4" name="Datumsplatzhalter 3">
            <a:extLst>
              <a:ext uri="{FF2B5EF4-FFF2-40B4-BE49-F238E27FC236}">
                <a16:creationId xmlns:a16="http://schemas.microsoft.com/office/drawing/2014/main" id="{86B66F5F-246B-41C3-A7EF-74B5848C435E}"/>
              </a:ext>
            </a:extLst>
          </p:cNvPr>
          <p:cNvSpPr>
            <a:spLocks noGrp="1"/>
          </p:cNvSpPr>
          <p:nvPr>
            <p:ph type="dt" sz="half" idx="2"/>
          </p:nvPr>
        </p:nvSpPr>
        <p:spPr>
          <a:xfrm>
            <a:off x="8536517" y="6389690"/>
            <a:ext cx="2743200" cy="217487"/>
          </a:xfrm>
          <a:prstGeom prst="rect">
            <a:avLst/>
          </a:prstGeom>
        </p:spPr>
        <p:txBody>
          <a:bodyPr vert="horz" lIns="0" tIns="0" rIns="0" bIns="0" rtlCol="0" anchor="t" anchorCtr="0"/>
          <a:lstStyle>
            <a:lvl1pPr algn="r">
              <a:defRPr sz="1100">
                <a:solidFill>
                  <a:schemeClr val="tx2"/>
                </a:solidFill>
              </a:defRPr>
            </a:lvl1pPr>
          </a:lstStyle>
          <a:p>
            <a:fld id="{1E2407C9-BC22-4C2D-9708-1D89901979AF}" type="datetime1">
              <a:rPr lang="de-CH" smtClean="0"/>
              <a:t>17.07.2024</a:t>
            </a:fld>
            <a:endParaRPr lang="en-GB"/>
          </a:p>
        </p:txBody>
      </p:sp>
      <p:sp>
        <p:nvSpPr>
          <p:cNvPr id="5" name="Fußzeilenplatzhalter 4">
            <a:extLst>
              <a:ext uri="{FF2B5EF4-FFF2-40B4-BE49-F238E27FC236}">
                <a16:creationId xmlns:a16="http://schemas.microsoft.com/office/drawing/2014/main" id="{BA7469D3-D758-4D66-B52B-335D0B004E98}"/>
              </a:ext>
            </a:extLst>
          </p:cNvPr>
          <p:cNvSpPr>
            <a:spLocks noGrp="1"/>
          </p:cNvSpPr>
          <p:nvPr>
            <p:ph type="ftr" sz="quarter" idx="3"/>
          </p:nvPr>
        </p:nvSpPr>
        <p:spPr>
          <a:xfrm>
            <a:off x="912283" y="6173789"/>
            <a:ext cx="10367435" cy="207962"/>
          </a:xfrm>
          <a:prstGeom prst="rect">
            <a:avLst/>
          </a:prstGeom>
        </p:spPr>
        <p:txBody>
          <a:bodyPr vert="horz" lIns="0" tIns="0" rIns="0" bIns="18000" rtlCol="0" anchor="b" anchorCtr="0"/>
          <a:lstStyle>
            <a:lvl1pPr algn="l">
              <a:defRPr sz="1100">
                <a:solidFill>
                  <a:schemeClr val="tx1"/>
                </a:solidFill>
              </a:defRPr>
            </a:lvl1pPr>
          </a:lstStyle>
          <a:p>
            <a:r>
              <a:rPr lang="en-GB"/>
              <a:t>Footer</a:t>
            </a:r>
          </a:p>
        </p:txBody>
      </p:sp>
      <p:sp>
        <p:nvSpPr>
          <p:cNvPr id="6" name="Foliennummernplatzhalter 5">
            <a:extLst>
              <a:ext uri="{FF2B5EF4-FFF2-40B4-BE49-F238E27FC236}">
                <a16:creationId xmlns:a16="http://schemas.microsoft.com/office/drawing/2014/main" id="{B6B6E1BC-0BF1-4586-8DE0-316908CCD9C2}"/>
              </a:ext>
            </a:extLst>
          </p:cNvPr>
          <p:cNvSpPr>
            <a:spLocks noGrp="1"/>
          </p:cNvSpPr>
          <p:nvPr>
            <p:ph type="sldNum" sz="quarter" idx="4"/>
          </p:nvPr>
        </p:nvSpPr>
        <p:spPr>
          <a:xfrm>
            <a:off x="11423650" y="6389690"/>
            <a:ext cx="517524" cy="217487"/>
          </a:xfrm>
          <a:prstGeom prst="rect">
            <a:avLst/>
          </a:prstGeom>
        </p:spPr>
        <p:txBody>
          <a:bodyPr vert="horz" lIns="0" tIns="0" rIns="0" bIns="0" rtlCol="0" anchor="t" anchorCtr="0"/>
          <a:lstStyle>
            <a:lvl1pPr algn="l">
              <a:defRPr sz="1100">
                <a:solidFill>
                  <a:schemeClr val="tx2"/>
                </a:solidFill>
              </a:defRPr>
            </a:lvl1pPr>
          </a:lstStyle>
          <a:p>
            <a:fld id="{0A6ABA92-B65E-42F5-BB28-73DA50746AED}" type="slidenum">
              <a:rPr lang="en-GB" smtClean="0"/>
              <a:pPr/>
              <a:t>‹#›</a:t>
            </a:fld>
            <a:endParaRPr lang="en-GB"/>
          </a:p>
        </p:txBody>
      </p:sp>
    </p:spTree>
    <p:extLst>
      <p:ext uri="{BB962C8B-B14F-4D97-AF65-F5344CB8AC3E}">
        <p14:creationId xmlns:p14="http://schemas.microsoft.com/office/powerpoint/2010/main" val="22612526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6" r:id="rId3"/>
    <p:sldLayoutId id="2147483657" r:id="rId4"/>
    <p:sldLayoutId id="2147483658" r:id="rId5"/>
    <p:sldLayoutId id="2147483654" r:id="rId6"/>
    <p:sldLayoutId id="2147483655" r:id="rId7"/>
    <p:sldLayoutId id="2147483659" r:id="rId8"/>
    <p:sldLayoutId id="2147483660" r:id="rId9"/>
    <p:sldLayoutId id="2147483661" r:id="rId10"/>
  </p:sldLayoutIdLst>
  <p:hf hdr="0" dt="0"/>
  <p:txStyles>
    <p:titleStyle>
      <a:lvl1pPr algn="l" defTabSz="914400" rtl="0" eaLnBrk="1" latinLnBrk="0" hangingPunct="1">
        <a:lnSpc>
          <a:spcPct val="100000"/>
        </a:lnSpc>
        <a:spcBef>
          <a:spcPct val="0"/>
        </a:spcBef>
        <a:buNone/>
        <a:defRPr sz="5400" b="0" kern="1200">
          <a:solidFill>
            <a:schemeClr val="tx1"/>
          </a:solidFill>
          <a:latin typeface="+mj-lt"/>
          <a:ea typeface="+mj-ea"/>
          <a:cs typeface="+mj-cs"/>
        </a:defRPr>
      </a:lvl1pPr>
    </p:titleStyle>
    <p:bodyStyle>
      <a:lvl1pPr marL="270000" indent="-270000" algn="l" defTabSz="914400" rtl="0" eaLnBrk="1" latinLnBrk="0" hangingPunct="1">
        <a:lnSpc>
          <a:spcPct val="100000"/>
        </a:lnSpc>
        <a:spcBef>
          <a:spcPts val="1000"/>
        </a:spcBef>
        <a:buFont typeface="Wingdings" panose="05000000000000000000" pitchFamily="2" charset="2"/>
        <a:buChar char="§"/>
        <a:defRPr sz="2000" kern="1200">
          <a:solidFill>
            <a:schemeClr val="tx1"/>
          </a:solidFill>
          <a:latin typeface="+mn-lt"/>
          <a:ea typeface="+mn-ea"/>
          <a:cs typeface="+mn-cs"/>
        </a:defRPr>
      </a:lvl1pPr>
      <a:lvl2pPr marL="450000" indent="-180000" algn="l" defTabSz="914400" rtl="0" eaLnBrk="1" latinLnBrk="0" hangingPunct="1">
        <a:lnSpc>
          <a:spcPct val="100000"/>
        </a:lnSpc>
        <a:spcBef>
          <a:spcPts val="1000"/>
        </a:spcBef>
        <a:buFont typeface="Calibri" panose="020F0502020204030204" pitchFamily="34" charset="0"/>
        <a:buChar char="–"/>
        <a:defRPr sz="2000" kern="1200">
          <a:solidFill>
            <a:schemeClr val="tx1"/>
          </a:solidFill>
          <a:latin typeface="+mn-lt"/>
          <a:ea typeface="+mn-ea"/>
          <a:cs typeface="+mn-cs"/>
        </a:defRPr>
      </a:lvl2pPr>
      <a:lvl3pPr marL="630000" indent="-180000" algn="l" defTabSz="914400" rtl="0" eaLnBrk="1" latinLnBrk="0" hangingPunct="1">
        <a:lnSpc>
          <a:spcPct val="100000"/>
        </a:lnSpc>
        <a:spcBef>
          <a:spcPts val="1000"/>
        </a:spcBef>
        <a:buFont typeface="Arial" panose="020B0604020202020204" pitchFamily="34" charset="0"/>
        <a:buChar char="•"/>
        <a:defRPr sz="2000" kern="1200">
          <a:solidFill>
            <a:schemeClr val="tx1"/>
          </a:solidFill>
          <a:latin typeface="+mn-lt"/>
          <a:ea typeface="+mn-ea"/>
          <a:cs typeface="+mn-cs"/>
        </a:defRPr>
      </a:lvl3pPr>
      <a:lvl4pPr marL="810000" indent="-180000" algn="l" defTabSz="914400" rtl="0" eaLnBrk="1" latinLnBrk="0" hangingPunct="1">
        <a:lnSpc>
          <a:spcPct val="100000"/>
        </a:lnSpc>
        <a:spcBef>
          <a:spcPts val="1000"/>
        </a:spcBef>
        <a:buFont typeface="Arial" panose="020B0604020202020204" pitchFamily="34" charset="0"/>
        <a:buChar char="•"/>
        <a:defRPr sz="2000" kern="1200">
          <a:solidFill>
            <a:schemeClr val="tx1"/>
          </a:solidFill>
          <a:latin typeface="+mn-lt"/>
          <a:ea typeface="+mn-ea"/>
          <a:cs typeface="+mn-cs"/>
        </a:defRPr>
      </a:lvl4pPr>
      <a:lvl5pPr marL="990000" indent="-180000" algn="l" defTabSz="914400" rtl="0" eaLnBrk="1" latinLnBrk="0" hangingPunct="1">
        <a:lnSpc>
          <a:spcPct val="100000"/>
        </a:lnSpc>
        <a:spcBef>
          <a:spcPts val="1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75" userDrawn="1">
          <p15:clr>
            <a:srgbClr val="F26B43"/>
          </p15:clr>
        </p15:guide>
        <p15:guide id="2" pos="7105" userDrawn="1">
          <p15:clr>
            <a:srgbClr val="F26B43"/>
          </p15:clr>
        </p15:guide>
        <p15:guide id="3" orient="horz" pos="1071" userDrawn="1">
          <p15:clr>
            <a:srgbClr val="F26B43"/>
          </p15:clr>
        </p15:guide>
        <p15:guide id="4" orient="horz" pos="1344" userDrawn="1">
          <p15:clr>
            <a:srgbClr val="F26B43"/>
          </p15:clr>
        </p15:guide>
        <p15:guide id="5" orient="horz" pos="3884" userDrawn="1">
          <p15:clr>
            <a:srgbClr val="F26B43"/>
          </p15:clr>
        </p15:guide>
        <p15:guide id="6" orient="horz" pos="4020" userDrawn="1">
          <p15:clr>
            <a:srgbClr val="F26B43"/>
          </p15:clr>
        </p15:guide>
        <p15:guide id="7" pos="7196" userDrawn="1">
          <p15:clr>
            <a:srgbClr val="FBAE40"/>
          </p15:clr>
        </p15:guide>
        <p15:guide id="8" pos="3749" userDrawn="1">
          <p15:clr>
            <a:srgbClr val="FBAE40"/>
          </p15:clr>
        </p15:guide>
        <p15:guide id="9" pos="3931" userDrawn="1">
          <p15:clr>
            <a:srgbClr val="FBAE40"/>
          </p15:clr>
        </p15:guide>
        <p15:guide id="10" orient="horz" pos="572"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83E0940-EB3D-4A3B-A1B3-DA50AD45CA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5A8937C-C228-402A-B032-941CCA2F76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1FD91EB-7B8F-4D96-8DD2-EB0F8F7F637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2E4302-5AC5-4D11-9C33-5BE88AAABB2E}" type="datetimeFigureOut">
              <a:rPr lang="en-GB" smtClean="0"/>
              <a:t>17/07/2024</a:t>
            </a:fld>
            <a:endParaRPr lang="en-GB"/>
          </a:p>
        </p:txBody>
      </p:sp>
      <p:sp>
        <p:nvSpPr>
          <p:cNvPr id="5" name="Footer Placeholder 4">
            <a:extLst>
              <a:ext uri="{FF2B5EF4-FFF2-40B4-BE49-F238E27FC236}">
                <a16:creationId xmlns:a16="http://schemas.microsoft.com/office/drawing/2014/main" id="{6EA871DF-BD67-4CA0-9F91-E62B9A7F16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286A472-850A-419C-9274-FDCA40B18DE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E25529-A9A8-4AD5-954F-B4B9A3DE65AE}" type="slidenum">
              <a:rPr lang="en-GB" smtClean="0"/>
              <a:t>‹#›</a:t>
            </a:fld>
            <a:endParaRPr lang="en-GB"/>
          </a:p>
        </p:txBody>
      </p:sp>
    </p:spTree>
    <p:extLst>
      <p:ext uri="{BB962C8B-B14F-4D97-AF65-F5344CB8AC3E}">
        <p14:creationId xmlns:p14="http://schemas.microsoft.com/office/powerpoint/2010/main" val="2013077324"/>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 name="Picture 2">
            <a:extLst>
              <a:ext uri="{FF2B5EF4-FFF2-40B4-BE49-F238E27FC236}">
                <a16:creationId xmlns:a16="http://schemas.microsoft.com/office/drawing/2014/main" id="{8DC821E8-5B39-4AA2-89CE-708A3809ED20}"/>
              </a:ext>
            </a:extLst>
          </p:cNvPr>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a:stretch/>
        </p:blipFill>
        <p:spPr bwMode="auto">
          <a:xfrm>
            <a:off x="0" y="3686610"/>
            <a:ext cx="2565528" cy="3171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2">
            <a:extLst>
              <a:ext uri="{FF2B5EF4-FFF2-40B4-BE49-F238E27FC236}">
                <a16:creationId xmlns:a16="http://schemas.microsoft.com/office/drawing/2014/main" id="{D0377C43-028B-43D7-92D1-C829B7467651}"/>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0" y="3686610"/>
            <a:ext cx="2565528" cy="3171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Placeholder 1">
            <a:extLst>
              <a:ext uri="{FF2B5EF4-FFF2-40B4-BE49-F238E27FC236}">
                <a16:creationId xmlns:a16="http://schemas.microsoft.com/office/drawing/2014/main" id="{D6997B03-2E4B-47EB-AB67-8D0D945F96C0}"/>
              </a:ext>
            </a:extLst>
          </p:cNvPr>
          <p:cNvSpPr>
            <a:spLocks noGrp="1"/>
          </p:cNvSpPr>
          <p:nvPr>
            <p:ph type="title"/>
          </p:nvPr>
        </p:nvSpPr>
        <p:spPr>
          <a:xfrm>
            <a:off x="1046921" y="365128"/>
            <a:ext cx="8216349" cy="105274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4381198-102F-4908-AE9C-3A8AA24B5585}"/>
              </a:ext>
            </a:extLst>
          </p:cNvPr>
          <p:cNvSpPr>
            <a:spLocks noGrp="1"/>
          </p:cNvSpPr>
          <p:nvPr>
            <p:ph type="body" idx="1"/>
          </p:nvPr>
        </p:nvSpPr>
        <p:spPr>
          <a:xfrm>
            <a:off x="1046922" y="1497947"/>
            <a:ext cx="10306878" cy="46790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17CA4613-C007-4AAD-AFF2-4EA7D735AD83}"/>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000">
                <a:solidFill>
                  <a:schemeClr val="tx1">
                    <a:tint val="75000"/>
                  </a:schemeClr>
                </a:solidFill>
                <a:latin typeface="Arial" panose="020B0604020202020204" pitchFamily="34" charset="0"/>
                <a:cs typeface="Arial" panose="020B0604020202020204" pitchFamily="34" charset="0"/>
              </a:defRPr>
            </a:lvl1pPr>
          </a:lstStyle>
          <a:p>
            <a:endParaRPr lang="en-US" dirty="0"/>
          </a:p>
        </p:txBody>
      </p:sp>
      <p:sp>
        <p:nvSpPr>
          <p:cNvPr id="6" name="Slide Number Placeholder 5">
            <a:extLst>
              <a:ext uri="{FF2B5EF4-FFF2-40B4-BE49-F238E27FC236}">
                <a16:creationId xmlns:a16="http://schemas.microsoft.com/office/drawing/2014/main" id="{20B80513-2E47-49C2-BBD1-9EA887A2178B}"/>
              </a:ext>
            </a:extLst>
          </p:cNvPr>
          <p:cNvSpPr>
            <a:spLocks noGrp="1"/>
          </p:cNvSpPr>
          <p:nvPr>
            <p:ph type="sldNum" sz="quarter" idx="4"/>
          </p:nvPr>
        </p:nvSpPr>
        <p:spPr>
          <a:xfrm>
            <a:off x="10092906" y="6356351"/>
            <a:ext cx="1036607" cy="365125"/>
          </a:xfrm>
          <a:prstGeom prst="rect">
            <a:avLst/>
          </a:prstGeom>
        </p:spPr>
        <p:txBody>
          <a:bodyPr vert="horz" lIns="91440" tIns="45720" rIns="91440" bIns="45720" rtlCol="0" anchor="ctr"/>
          <a:lstStyle>
            <a:lvl1pPr algn="r">
              <a:defRPr sz="1000">
                <a:solidFill>
                  <a:schemeClr val="tx1">
                    <a:tint val="75000"/>
                  </a:schemeClr>
                </a:solidFill>
                <a:latin typeface="Arial" panose="020B0604020202020204" pitchFamily="34" charset="0"/>
                <a:cs typeface="Arial" panose="020B0604020202020204" pitchFamily="34" charset="0"/>
              </a:defRPr>
            </a:lvl1pPr>
          </a:lstStyle>
          <a:p>
            <a:fld id="{BBB66A2D-C53D-4D60-9509-E6C8536CB165}" type="slidenum">
              <a:rPr lang="en-US" smtClean="0"/>
              <a:pPr/>
              <a:t>‹#›</a:t>
            </a:fld>
            <a:endParaRPr lang="en-US" dirty="0"/>
          </a:p>
        </p:txBody>
      </p:sp>
      <p:sp>
        <p:nvSpPr>
          <p:cNvPr id="11" name="hr" descr=" ">
            <a:extLst>
              <a:ext uri="{FF2B5EF4-FFF2-40B4-BE49-F238E27FC236}">
                <a16:creationId xmlns:a16="http://schemas.microsoft.com/office/drawing/2014/main" id="{3A6F3DF7-3DDA-421F-A64C-1737F1AEC2C7}"/>
              </a:ext>
            </a:extLst>
          </p:cNvPr>
          <p:cNvSpPr txBox="1"/>
          <p:nvPr userDrawn="1"/>
        </p:nvSpPr>
        <p:spPr>
          <a:xfrm>
            <a:off x="0" y="0"/>
            <a:ext cx="12192000" cy="223138"/>
          </a:xfrm>
          <a:prstGeom prst="rect">
            <a:avLst/>
          </a:prstGeom>
          <a:noFill/>
        </p:spPr>
        <p:txBody>
          <a:bodyPr vert="horz" rtlCol="0">
            <a:spAutoFit/>
          </a:bodyPr>
          <a:lstStyle/>
          <a:p>
            <a:pPr algn="r"/>
            <a:r>
              <a:rPr lang="en-US" sz="850" b="0" i="0" u="none" baseline="0">
                <a:solidFill>
                  <a:srgbClr val="000000"/>
                </a:solidFill>
                <a:latin typeface="Microsoft Sans Serif" panose="020B0604020202020204" pitchFamily="34" charset="0"/>
              </a:rPr>
              <a:t> </a:t>
            </a:r>
          </a:p>
        </p:txBody>
      </p:sp>
    </p:spTree>
    <p:extLst>
      <p:ext uri="{BB962C8B-B14F-4D97-AF65-F5344CB8AC3E}">
        <p14:creationId xmlns:p14="http://schemas.microsoft.com/office/powerpoint/2010/main" val="3846129466"/>
      </p:ext>
    </p:extLst>
  </p:cSld>
  <p:clrMap bg1="lt1" tx1="dk1" bg2="lt2" tx2="dk2" accent1="accent1" accent2="accent2" accent3="accent3" accent4="accent4" accent5="accent5" accent6="accent6" hlink="hlink" folHlink="folHlink"/>
  <p:sldLayoutIdLst>
    <p:sldLayoutId id="2147483694" r:id="rId1"/>
  </p:sldLayoutIdLst>
  <p:hf hdr="0" ftr="0"/>
  <p:txStyles>
    <p:titleStyle>
      <a:lvl1pPr algn="l" defTabSz="685800" rtl="0" eaLnBrk="1" latinLnBrk="0" hangingPunct="1">
        <a:lnSpc>
          <a:spcPct val="90000"/>
        </a:lnSpc>
        <a:spcBef>
          <a:spcPct val="0"/>
        </a:spcBef>
        <a:buNone/>
        <a:defRPr sz="3600" kern="1200" baseline="0">
          <a:solidFill>
            <a:schemeClr val="tx1"/>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600" kern="1200">
          <a:solidFill>
            <a:schemeClr val="tx1"/>
          </a:solidFill>
          <a:latin typeface="+mn-lt"/>
          <a:ea typeface="+mn-ea"/>
          <a:cs typeface="+mn-cs"/>
        </a:defRPr>
      </a:lvl1pPr>
      <a:lvl2pPr marL="342900" algn="l" defTabSz="685800" rtl="0" eaLnBrk="1" latinLnBrk="0" hangingPunct="1">
        <a:defRPr sz="1600" kern="1200">
          <a:solidFill>
            <a:schemeClr val="tx1"/>
          </a:solidFill>
          <a:latin typeface="+mn-lt"/>
          <a:ea typeface="+mn-ea"/>
          <a:cs typeface="+mn-cs"/>
        </a:defRPr>
      </a:lvl2pPr>
      <a:lvl3pPr marL="685800" algn="l" defTabSz="685800" rtl="0" eaLnBrk="1" latinLnBrk="0" hangingPunct="1">
        <a:defRPr sz="1600" kern="1200">
          <a:solidFill>
            <a:schemeClr val="tx1"/>
          </a:solidFill>
          <a:latin typeface="+mn-lt"/>
          <a:ea typeface="+mn-ea"/>
          <a:cs typeface="+mn-cs"/>
        </a:defRPr>
      </a:lvl3pPr>
      <a:lvl4pPr marL="1028700" algn="l" defTabSz="685800" rtl="0" eaLnBrk="1" latinLnBrk="0" hangingPunct="1">
        <a:defRPr sz="1600" kern="1200">
          <a:solidFill>
            <a:schemeClr val="tx1"/>
          </a:solidFill>
          <a:latin typeface="+mn-lt"/>
          <a:ea typeface="+mn-ea"/>
          <a:cs typeface="+mn-cs"/>
        </a:defRPr>
      </a:lvl4pPr>
      <a:lvl5pPr marL="1371600" algn="l" defTabSz="685800" rtl="0" eaLnBrk="1" latinLnBrk="0" hangingPunct="1">
        <a:defRPr sz="1600" kern="1200">
          <a:solidFill>
            <a:schemeClr val="tx1"/>
          </a:solidFill>
          <a:latin typeface="+mn-lt"/>
          <a:ea typeface="+mn-ea"/>
          <a:cs typeface="+mn-cs"/>
        </a:defRPr>
      </a:lvl5pPr>
      <a:lvl6pPr marL="1714500" algn="l" defTabSz="685800" rtl="0" eaLnBrk="1" latinLnBrk="0" hangingPunct="1">
        <a:defRPr sz="1600" kern="1200">
          <a:solidFill>
            <a:schemeClr val="tx1"/>
          </a:solidFill>
          <a:latin typeface="+mn-lt"/>
          <a:ea typeface="+mn-ea"/>
          <a:cs typeface="+mn-cs"/>
        </a:defRPr>
      </a:lvl6pPr>
      <a:lvl7pPr marL="2057400" algn="l" defTabSz="685800" rtl="0" eaLnBrk="1" latinLnBrk="0" hangingPunct="1">
        <a:defRPr sz="1600" kern="1200">
          <a:solidFill>
            <a:schemeClr val="tx1"/>
          </a:solidFill>
          <a:latin typeface="+mn-lt"/>
          <a:ea typeface="+mn-ea"/>
          <a:cs typeface="+mn-cs"/>
        </a:defRPr>
      </a:lvl7pPr>
      <a:lvl8pPr marL="2400300" algn="l" defTabSz="685800" rtl="0" eaLnBrk="1" latinLnBrk="0" hangingPunct="1">
        <a:defRPr sz="1600" kern="1200">
          <a:solidFill>
            <a:schemeClr val="tx1"/>
          </a:solidFill>
          <a:latin typeface="+mn-lt"/>
          <a:ea typeface="+mn-ea"/>
          <a:cs typeface="+mn-cs"/>
        </a:defRPr>
      </a:lvl8pPr>
      <a:lvl9pPr marL="2743200" algn="l" defTabSz="685800" rtl="0" eaLnBrk="1" latinLnBrk="0" hangingPunct="1">
        <a:defRPr sz="16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B22501F7-CC98-4B3A-9C7A-4C30069B3096}"/>
              </a:ext>
            </a:extLst>
          </p:cNvPr>
          <p:cNvSpPr>
            <a:spLocks noGrp="1"/>
          </p:cNvSpPr>
          <p:nvPr>
            <p:ph type="subTitle" idx="1"/>
          </p:nvPr>
        </p:nvSpPr>
        <p:spPr>
          <a:xfrm>
            <a:off x="3585884" y="720318"/>
            <a:ext cx="8006042" cy="3076429"/>
          </a:xfrm>
        </p:spPr>
        <p:txBody>
          <a:bodyPr>
            <a:normAutofit fontScale="77500" lnSpcReduction="20000"/>
          </a:bodyPr>
          <a:lstStyle/>
          <a:p>
            <a:pPr algn="ctr">
              <a:lnSpc>
                <a:spcPct val="120000"/>
              </a:lnSpc>
            </a:pPr>
            <a:r>
              <a:rPr lang="en-US" sz="4500" dirty="0">
                <a:effectLst/>
                <a:latin typeface="Arial" panose="020B0604020202020204" pitchFamily="34" charset="0"/>
                <a:ea typeface="SimSun" panose="02010600030101010101" pitchFamily="2" charset="-122"/>
              </a:rPr>
              <a:t>Trademark Law Institute 2024</a:t>
            </a:r>
          </a:p>
          <a:p>
            <a:pPr algn="ctr">
              <a:lnSpc>
                <a:spcPct val="120000"/>
              </a:lnSpc>
            </a:pPr>
            <a:r>
              <a:rPr lang="en-US" sz="4500" dirty="0">
                <a:ea typeface="SimSun" panose="02010600030101010101" pitchFamily="2" charset="-122"/>
              </a:rPr>
              <a:t>Proportionality in Trademark Law</a:t>
            </a:r>
          </a:p>
          <a:p>
            <a:pPr algn="ctr">
              <a:lnSpc>
                <a:spcPct val="120000"/>
              </a:lnSpc>
            </a:pPr>
            <a:endParaRPr lang="en-US" sz="4000" dirty="0">
              <a:ea typeface="SimSun" panose="02010600030101010101" pitchFamily="2" charset="-122"/>
            </a:endParaRPr>
          </a:p>
          <a:p>
            <a:pPr algn="ctr">
              <a:lnSpc>
                <a:spcPct val="120000"/>
              </a:lnSpc>
            </a:pPr>
            <a:r>
              <a:rPr lang="en-US" sz="4000" b="1" dirty="0">
                <a:ea typeface="SimSun" panose="02010600030101010101" pitchFamily="2" charset="-122"/>
              </a:rPr>
              <a:t>The contours of Article 46 of the TRIPS Agreement </a:t>
            </a:r>
          </a:p>
        </p:txBody>
      </p:sp>
      <p:sp>
        <p:nvSpPr>
          <p:cNvPr id="2" name="TextBox 1">
            <a:extLst>
              <a:ext uri="{FF2B5EF4-FFF2-40B4-BE49-F238E27FC236}">
                <a16:creationId xmlns:a16="http://schemas.microsoft.com/office/drawing/2014/main" id="{421C10EB-D4DC-4332-9DF7-AAC0F4E8E0D2}"/>
              </a:ext>
            </a:extLst>
          </p:cNvPr>
          <p:cNvSpPr txBox="1"/>
          <p:nvPr/>
        </p:nvSpPr>
        <p:spPr>
          <a:xfrm>
            <a:off x="4521921" y="4370472"/>
            <a:ext cx="5295900" cy="1477328"/>
          </a:xfrm>
          <a:prstGeom prst="rect">
            <a:avLst/>
          </a:prstGeom>
          <a:noFill/>
        </p:spPr>
        <p:txBody>
          <a:bodyPr wrap="square" rtlCol="0">
            <a:spAutoFit/>
          </a:bodyPr>
          <a:lstStyle/>
          <a:p>
            <a:pPr algn="ctr"/>
            <a:r>
              <a:rPr lang="en-GB" dirty="0">
                <a:solidFill>
                  <a:srgbClr val="00B050"/>
                </a:solidFill>
              </a:rPr>
              <a:t>Wolf Meier-Ewert</a:t>
            </a:r>
          </a:p>
          <a:p>
            <a:pPr algn="ctr"/>
            <a:r>
              <a:rPr lang="en-GB" dirty="0">
                <a:solidFill>
                  <a:srgbClr val="00B050"/>
                </a:solidFill>
              </a:rPr>
              <a:t>Counsellor</a:t>
            </a:r>
          </a:p>
          <a:p>
            <a:pPr algn="ctr"/>
            <a:r>
              <a:rPr lang="en-GB" dirty="0">
                <a:solidFill>
                  <a:srgbClr val="00B050"/>
                </a:solidFill>
              </a:rPr>
              <a:t>Intellectual Property, Government Procurement and Competition Division</a:t>
            </a:r>
          </a:p>
          <a:p>
            <a:pPr algn="ctr"/>
            <a:r>
              <a:rPr lang="en-GB" dirty="0">
                <a:solidFill>
                  <a:srgbClr val="00B050"/>
                </a:solidFill>
              </a:rPr>
              <a:t>WTO Secretariat</a:t>
            </a:r>
          </a:p>
        </p:txBody>
      </p:sp>
    </p:spTree>
    <p:extLst>
      <p:ext uri="{BB962C8B-B14F-4D97-AF65-F5344CB8AC3E}">
        <p14:creationId xmlns:p14="http://schemas.microsoft.com/office/powerpoint/2010/main" val="746942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platzhalter 4">
            <a:extLst>
              <a:ext uri="{FF2B5EF4-FFF2-40B4-BE49-F238E27FC236}">
                <a16:creationId xmlns:a16="http://schemas.microsoft.com/office/drawing/2014/main" id="{95D9A5B2-C177-455D-A827-B78F7ACB4C71}"/>
              </a:ext>
            </a:extLst>
          </p:cNvPr>
          <p:cNvSpPr txBox="1">
            <a:spLocks/>
          </p:cNvSpPr>
          <p:nvPr/>
        </p:nvSpPr>
        <p:spPr>
          <a:xfrm>
            <a:off x="258184" y="279029"/>
            <a:ext cx="11503509" cy="842597"/>
          </a:xfrm>
          <a:prstGeom prst="rect">
            <a:avLst/>
          </a:prstGeom>
        </p:spPr>
        <p:txBody>
          <a:bodyPr>
            <a:noAutofit/>
          </a:bodyPr>
          <a:lstStyle>
            <a:lvl1pPr marL="270000" indent="-270000" algn="l" defTabSz="914400" rtl="0" eaLnBrk="1" latinLnBrk="0" hangingPunct="1">
              <a:lnSpc>
                <a:spcPct val="100000"/>
              </a:lnSpc>
              <a:spcBef>
                <a:spcPts val="1000"/>
              </a:spcBef>
              <a:buFont typeface="Wingdings" panose="05000000000000000000" pitchFamily="2" charset="2"/>
              <a:buChar char="§"/>
              <a:defRPr sz="2000" kern="1200">
                <a:solidFill>
                  <a:schemeClr val="tx1"/>
                </a:solidFill>
                <a:latin typeface="+mn-lt"/>
                <a:ea typeface="+mn-ea"/>
                <a:cs typeface="+mn-cs"/>
              </a:defRPr>
            </a:lvl1pPr>
            <a:lvl2pPr marL="450000" indent="-180000" algn="l" defTabSz="914400" rtl="0" eaLnBrk="1" latinLnBrk="0" hangingPunct="1">
              <a:lnSpc>
                <a:spcPct val="100000"/>
              </a:lnSpc>
              <a:spcBef>
                <a:spcPts val="1000"/>
              </a:spcBef>
              <a:buFont typeface="Calibri" panose="020F0502020204030204" pitchFamily="34" charset="0"/>
              <a:buChar char="–"/>
              <a:defRPr sz="2000" kern="1200">
                <a:solidFill>
                  <a:schemeClr val="tx1"/>
                </a:solidFill>
                <a:latin typeface="+mn-lt"/>
                <a:ea typeface="+mn-ea"/>
                <a:cs typeface="+mn-cs"/>
              </a:defRPr>
            </a:lvl2pPr>
            <a:lvl3pPr marL="630000" indent="-180000" algn="l" defTabSz="914400" rtl="0" eaLnBrk="1" latinLnBrk="0" hangingPunct="1">
              <a:lnSpc>
                <a:spcPct val="100000"/>
              </a:lnSpc>
              <a:spcBef>
                <a:spcPts val="1000"/>
              </a:spcBef>
              <a:buFont typeface="Arial" panose="020B0604020202020204" pitchFamily="34" charset="0"/>
              <a:buChar char="•"/>
              <a:defRPr sz="2000" kern="1200">
                <a:solidFill>
                  <a:schemeClr val="tx1"/>
                </a:solidFill>
                <a:latin typeface="+mn-lt"/>
                <a:ea typeface="+mn-ea"/>
                <a:cs typeface="+mn-cs"/>
              </a:defRPr>
            </a:lvl3pPr>
            <a:lvl4pPr marL="810000" indent="-180000" algn="l" defTabSz="914400" rtl="0" eaLnBrk="1" latinLnBrk="0" hangingPunct="1">
              <a:lnSpc>
                <a:spcPct val="100000"/>
              </a:lnSpc>
              <a:spcBef>
                <a:spcPts val="1000"/>
              </a:spcBef>
              <a:buFont typeface="Arial" panose="020B0604020202020204" pitchFamily="34" charset="0"/>
              <a:buChar char="•"/>
              <a:defRPr sz="2000" kern="1200">
                <a:solidFill>
                  <a:schemeClr val="tx1"/>
                </a:solidFill>
                <a:latin typeface="+mn-lt"/>
                <a:ea typeface="+mn-ea"/>
                <a:cs typeface="+mn-cs"/>
              </a:defRPr>
            </a:lvl4pPr>
            <a:lvl5pPr marL="990000" indent="-180000" algn="l" defTabSz="914400" rtl="0" eaLnBrk="1" latinLnBrk="0" hangingPunct="1">
              <a:lnSpc>
                <a:spcPct val="100000"/>
              </a:lnSpc>
              <a:spcBef>
                <a:spcPts val="1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400" dirty="0">
                <a:solidFill>
                  <a:srgbClr val="324F78"/>
                </a:solidFill>
                <a:latin typeface="Univers" panose="020B0503020202020204" pitchFamily="34" charset="0"/>
              </a:rPr>
              <a:t>TRIPS and the sustainable disposal of infringing goods</a:t>
            </a:r>
          </a:p>
        </p:txBody>
      </p:sp>
      <p:sp>
        <p:nvSpPr>
          <p:cNvPr id="3" name="Content Placeholder 2">
            <a:extLst>
              <a:ext uri="{FF2B5EF4-FFF2-40B4-BE49-F238E27FC236}">
                <a16:creationId xmlns:a16="http://schemas.microsoft.com/office/drawing/2014/main" id="{BE21A333-5D11-4444-BDD5-C21AF5E33DC8}"/>
              </a:ext>
            </a:extLst>
          </p:cNvPr>
          <p:cNvSpPr>
            <a:spLocks noGrp="1"/>
          </p:cNvSpPr>
          <p:nvPr>
            <p:ph idx="1"/>
          </p:nvPr>
        </p:nvSpPr>
        <p:spPr>
          <a:xfrm>
            <a:off x="430307" y="1121626"/>
            <a:ext cx="11205102" cy="5292426"/>
          </a:xfrm>
        </p:spPr>
        <p:txBody>
          <a:bodyPr/>
          <a:lstStyle/>
          <a:p>
            <a:pPr marL="0" indent="0">
              <a:buNone/>
            </a:pPr>
            <a:r>
              <a:rPr lang="en-GB" sz="2800" b="1" dirty="0"/>
              <a:t>Article 46 – Other Remedies</a:t>
            </a:r>
          </a:p>
          <a:p>
            <a:pPr marL="0" indent="0">
              <a:lnSpc>
                <a:spcPct val="120000"/>
              </a:lnSpc>
              <a:buNone/>
            </a:pPr>
            <a:r>
              <a:rPr lang="en-GB" sz="1800" dirty="0">
                <a:effectLst/>
                <a:latin typeface="Verdana" panose="020B0604030504040204" pitchFamily="34" charset="0"/>
                <a:ea typeface="Calibri" panose="020F0502020204030204" pitchFamily="34" charset="0"/>
                <a:cs typeface="Times New Roman" panose="02020603050405020304" pitchFamily="18" charset="0"/>
              </a:rPr>
              <a:t>In order to create an effective deterrent to infringement, the judicial authorities shall have the authority to order that goods that they have found to be infringing be, without compensation of any sort, disposed of outside the channels of commerce in such a manner as to avoid any harm caused to the right holder, or, unless this would be contrary to existing constitutional requirements, destroyed. […]</a:t>
            </a:r>
          </a:p>
          <a:p>
            <a:pPr marL="0" indent="0">
              <a:lnSpc>
                <a:spcPct val="120000"/>
              </a:lnSpc>
              <a:buNone/>
            </a:pPr>
            <a:r>
              <a:rPr lang="en-GB" sz="1800" dirty="0">
                <a:effectLst/>
                <a:latin typeface="Verdana" panose="020B0604030504040204" pitchFamily="34" charset="0"/>
                <a:ea typeface="Calibri" panose="020F0502020204030204" pitchFamily="34" charset="0"/>
                <a:cs typeface="Times New Roman" panose="02020603050405020304" pitchFamily="18" charset="0"/>
              </a:rPr>
              <a:t>In considering such requests, the need for proportionality between the seriousness of the infringement and the remedies ordered as well as the interests of third parties shall be taken into account. </a:t>
            </a:r>
          </a:p>
          <a:p>
            <a:pPr marL="0" indent="0">
              <a:lnSpc>
                <a:spcPct val="120000"/>
              </a:lnSpc>
              <a:buNone/>
            </a:pPr>
            <a:r>
              <a:rPr lang="en-GB" sz="1800" dirty="0">
                <a:effectLst/>
                <a:latin typeface="Verdana" panose="020B0604030504040204" pitchFamily="34" charset="0"/>
                <a:ea typeface="Calibri" panose="020F0502020204030204" pitchFamily="34" charset="0"/>
                <a:cs typeface="Times New Roman" panose="02020603050405020304" pitchFamily="18" charset="0"/>
              </a:rPr>
              <a:t>In regard to counterfeit trademark goods, the simple removal of the trademark unlawfully affixed shall not be sufficient, other than in exceptional cases, to permit release of the goods into the channels of commerce.</a:t>
            </a:r>
          </a:p>
          <a:p>
            <a:endParaRPr lang="en-GB" sz="2800" dirty="0"/>
          </a:p>
        </p:txBody>
      </p:sp>
    </p:spTree>
    <p:extLst>
      <p:ext uri="{BB962C8B-B14F-4D97-AF65-F5344CB8AC3E}">
        <p14:creationId xmlns:p14="http://schemas.microsoft.com/office/powerpoint/2010/main" val="14564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platzhalter 4">
            <a:extLst>
              <a:ext uri="{FF2B5EF4-FFF2-40B4-BE49-F238E27FC236}">
                <a16:creationId xmlns:a16="http://schemas.microsoft.com/office/drawing/2014/main" id="{95D9A5B2-C177-455D-A827-B78F7ACB4C71}"/>
              </a:ext>
            </a:extLst>
          </p:cNvPr>
          <p:cNvSpPr txBox="1">
            <a:spLocks/>
          </p:cNvSpPr>
          <p:nvPr/>
        </p:nvSpPr>
        <p:spPr>
          <a:xfrm>
            <a:off x="258184" y="279029"/>
            <a:ext cx="11503509" cy="842597"/>
          </a:xfrm>
          <a:prstGeom prst="rect">
            <a:avLst/>
          </a:prstGeom>
        </p:spPr>
        <p:txBody>
          <a:bodyPr>
            <a:noAutofit/>
          </a:bodyPr>
          <a:lstStyle>
            <a:lvl1pPr marL="270000" indent="-270000" algn="l" defTabSz="914400" rtl="0" eaLnBrk="1" latinLnBrk="0" hangingPunct="1">
              <a:lnSpc>
                <a:spcPct val="100000"/>
              </a:lnSpc>
              <a:spcBef>
                <a:spcPts val="1000"/>
              </a:spcBef>
              <a:buFont typeface="Wingdings" panose="05000000000000000000" pitchFamily="2" charset="2"/>
              <a:buChar char="§"/>
              <a:defRPr sz="2000" kern="1200">
                <a:solidFill>
                  <a:schemeClr val="tx1"/>
                </a:solidFill>
                <a:latin typeface="+mn-lt"/>
                <a:ea typeface="+mn-ea"/>
                <a:cs typeface="+mn-cs"/>
              </a:defRPr>
            </a:lvl1pPr>
            <a:lvl2pPr marL="450000" indent="-180000" algn="l" defTabSz="914400" rtl="0" eaLnBrk="1" latinLnBrk="0" hangingPunct="1">
              <a:lnSpc>
                <a:spcPct val="100000"/>
              </a:lnSpc>
              <a:spcBef>
                <a:spcPts val="1000"/>
              </a:spcBef>
              <a:buFont typeface="Calibri" panose="020F0502020204030204" pitchFamily="34" charset="0"/>
              <a:buChar char="–"/>
              <a:defRPr sz="2000" kern="1200">
                <a:solidFill>
                  <a:schemeClr val="tx1"/>
                </a:solidFill>
                <a:latin typeface="+mn-lt"/>
                <a:ea typeface="+mn-ea"/>
                <a:cs typeface="+mn-cs"/>
              </a:defRPr>
            </a:lvl2pPr>
            <a:lvl3pPr marL="630000" indent="-180000" algn="l" defTabSz="914400" rtl="0" eaLnBrk="1" latinLnBrk="0" hangingPunct="1">
              <a:lnSpc>
                <a:spcPct val="100000"/>
              </a:lnSpc>
              <a:spcBef>
                <a:spcPts val="1000"/>
              </a:spcBef>
              <a:buFont typeface="Arial" panose="020B0604020202020204" pitchFamily="34" charset="0"/>
              <a:buChar char="•"/>
              <a:defRPr sz="2000" kern="1200">
                <a:solidFill>
                  <a:schemeClr val="tx1"/>
                </a:solidFill>
                <a:latin typeface="+mn-lt"/>
                <a:ea typeface="+mn-ea"/>
                <a:cs typeface="+mn-cs"/>
              </a:defRPr>
            </a:lvl3pPr>
            <a:lvl4pPr marL="810000" indent="-180000" algn="l" defTabSz="914400" rtl="0" eaLnBrk="1" latinLnBrk="0" hangingPunct="1">
              <a:lnSpc>
                <a:spcPct val="100000"/>
              </a:lnSpc>
              <a:spcBef>
                <a:spcPts val="1000"/>
              </a:spcBef>
              <a:buFont typeface="Arial" panose="020B0604020202020204" pitchFamily="34" charset="0"/>
              <a:buChar char="•"/>
              <a:defRPr sz="2000" kern="1200">
                <a:solidFill>
                  <a:schemeClr val="tx1"/>
                </a:solidFill>
                <a:latin typeface="+mn-lt"/>
                <a:ea typeface="+mn-ea"/>
                <a:cs typeface="+mn-cs"/>
              </a:defRPr>
            </a:lvl4pPr>
            <a:lvl5pPr marL="990000" indent="-180000" algn="l" defTabSz="914400" rtl="0" eaLnBrk="1" latinLnBrk="0" hangingPunct="1">
              <a:lnSpc>
                <a:spcPct val="100000"/>
              </a:lnSpc>
              <a:spcBef>
                <a:spcPts val="1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400" dirty="0">
                <a:solidFill>
                  <a:srgbClr val="324F78"/>
                </a:solidFill>
                <a:latin typeface="Univers" panose="020B0503020202020204" pitchFamily="34" charset="0"/>
              </a:rPr>
              <a:t>Art. 46 and the sustainable disposal of infringing goods</a:t>
            </a:r>
          </a:p>
        </p:txBody>
      </p:sp>
      <p:sp>
        <p:nvSpPr>
          <p:cNvPr id="3" name="Content Placeholder 2">
            <a:extLst>
              <a:ext uri="{FF2B5EF4-FFF2-40B4-BE49-F238E27FC236}">
                <a16:creationId xmlns:a16="http://schemas.microsoft.com/office/drawing/2014/main" id="{BE21A333-5D11-4444-BDD5-C21AF5E33DC8}"/>
              </a:ext>
            </a:extLst>
          </p:cNvPr>
          <p:cNvSpPr>
            <a:spLocks noGrp="1"/>
          </p:cNvSpPr>
          <p:nvPr>
            <p:ph idx="1"/>
          </p:nvPr>
        </p:nvSpPr>
        <p:spPr>
          <a:xfrm>
            <a:off x="430307" y="1121626"/>
            <a:ext cx="11503508" cy="5292426"/>
          </a:xfrm>
        </p:spPr>
        <p:txBody>
          <a:bodyPr/>
          <a:lstStyle/>
          <a:p>
            <a:pPr marL="0" indent="0">
              <a:buNone/>
            </a:pPr>
            <a:r>
              <a:rPr lang="en-GB" sz="2400" i="1" dirty="0"/>
              <a:t>China – Intellectual Property Rights (DS362)</a:t>
            </a:r>
            <a:r>
              <a:rPr lang="en-GB" sz="2400" dirty="0"/>
              <a:t>:</a:t>
            </a:r>
          </a:p>
          <a:p>
            <a:pPr marL="0" indent="0">
              <a:lnSpc>
                <a:spcPct val="120000"/>
              </a:lnSpc>
              <a:buNone/>
            </a:pPr>
            <a:r>
              <a:rPr lang="en-US" sz="2400" b="1" dirty="0">
                <a:effectLst/>
                <a:ea typeface="Calibri" panose="020F0502020204030204" pitchFamily="34" charset="0"/>
                <a:cs typeface="Times New Roman" panose="02020603050405020304" pitchFamily="18" charset="0"/>
              </a:rPr>
              <a:t>Article 46 is an "empowerment norm“ </a:t>
            </a:r>
            <a:endParaRPr lang="en-US" sz="2400" b="1" dirty="0">
              <a:ea typeface="Calibri" panose="020F0502020204030204" pitchFamily="34" charset="0"/>
              <a:cs typeface="Times New Roman" panose="02020603050405020304" pitchFamily="18" charset="0"/>
            </a:endParaRPr>
          </a:p>
          <a:p>
            <a:r>
              <a:rPr lang="en-GB" sz="2400" dirty="0">
                <a:effectLst/>
                <a:ea typeface="Calibri" panose="020F0502020204030204" pitchFamily="34" charset="0"/>
                <a:cs typeface="Times New Roman" panose="02020603050405020304" pitchFamily="18" charset="0"/>
              </a:rPr>
              <a:t>requires Members to </a:t>
            </a:r>
            <a:r>
              <a:rPr lang="en-GB" sz="2400" i="1" dirty="0">
                <a:effectLst/>
                <a:ea typeface="Calibri" panose="020F0502020204030204" pitchFamily="34" charset="0"/>
                <a:cs typeface="Times New Roman" panose="02020603050405020304" pitchFamily="18" charset="0"/>
              </a:rPr>
              <a:t>empower</a:t>
            </a:r>
            <a:r>
              <a:rPr lang="en-GB" sz="2400" dirty="0">
                <a:effectLst/>
                <a:ea typeface="Calibri" panose="020F0502020204030204" pitchFamily="34" charset="0"/>
                <a:cs typeface="Times New Roman" panose="02020603050405020304" pitchFamily="18" charset="0"/>
              </a:rPr>
              <a:t> judicial authorities to order such remedies, but not to make such orders in any specific, let alone in all, cases.</a:t>
            </a:r>
            <a:r>
              <a:rPr lang="en-GB" sz="2400" dirty="0">
                <a:effectLst/>
              </a:rPr>
              <a:t> </a:t>
            </a:r>
          </a:p>
          <a:p>
            <a:r>
              <a:rPr lang="en-US" sz="2400" dirty="0">
                <a:effectLst/>
                <a:ea typeface="Calibri" panose="020F0502020204030204" pitchFamily="34" charset="0"/>
                <a:cs typeface="Times New Roman" panose="02020603050405020304" pitchFamily="18" charset="0"/>
              </a:rPr>
              <a:t>Article 41 </a:t>
            </a:r>
            <a:r>
              <a:rPr lang="en-US" sz="2400" dirty="0" err="1">
                <a:effectLst/>
                <a:ea typeface="Calibri" panose="020F0502020204030204" pitchFamily="34" charset="0"/>
                <a:cs typeface="Times New Roman" panose="02020603050405020304" pitchFamily="18" charset="0"/>
              </a:rPr>
              <a:t>requries</a:t>
            </a:r>
            <a:r>
              <a:rPr lang="en-US" sz="2400" dirty="0">
                <a:effectLst/>
                <a:ea typeface="Calibri" panose="020F0502020204030204" pitchFamily="34" charset="0"/>
                <a:cs typeface="Times New Roman" panose="02020603050405020304" pitchFamily="18" charset="0"/>
              </a:rPr>
              <a:t> that enforcement procedures are "available" in order to "permit effective action"  by right owners</a:t>
            </a:r>
          </a:p>
          <a:p>
            <a:pPr marL="0" indent="0">
              <a:buNone/>
            </a:pPr>
            <a:r>
              <a:rPr lang="en-US" sz="2400" b="1" dirty="0">
                <a:effectLst/>
                <a:ea typeface="Calibri" panose="020F0502020204030204" pitchFamily="34" charset="0"/>
                <a:cs typeface="Times New Roman" panose="02020603050405020304" pitchFamily="18" charset="0"/>
              </a:rPr>
              <a:t>Remedies required by Article 46 are not exhaustive </a:t>
            </a:r>
          </a:p>
          <a:p>
            <a:pPr>
              <a:lnSpc>
                <a:spcPct val="120000"/>
              </a:lnSpc>
            </a:pPr>
            <a:r>
              <a:rPr lang="en-US" sz="2400" dirty="0">
                <a:ea typeface="Calibri" panose="020F0502020204030204" pitchFamily="34" charset="0"/>
                <a:cs typeface="Times New Roman" panose="02020603050405020304" pitchFamily="18" charset="0"/>
              </a:rPr>
              <a:t>already clear from 4</a:t>
            </a:r>
            <a:r>
              <a:rPr lang="en-US" sz="2400" baseline="30000" dirty="0">
                <a:ea typeface="Calibri" panose="020F0502020204030204" pitchFamily="34" charset="0"/>
                <a:cs typeface="Times New Roman" panose="02020603050405020304" pitchFamily="18" charset="0"/>
              </a:rPr>
              <a:t>th</a:t>
            </a:r>
            <a:r>
              <a:rPr lang="en-US" sz="2400" dirty="0">
                <a:ea typeface="Calibri" panose="020F0502020204030204" pitchFamily="34" charset="0"/>
                <a:cs typeface="Times New Roman" panose="02020603050405020304" pitchFamily="18" charset="0"/>
              </a:rPr>
              <a:t> sentence </a:t>
            </a:r>
          </a:p>
          <a:p>
            <a:r>
              <a:rPr lang="en-US" sz="2400" dirty="0">
                <a:effectLst/>
                <a:ea typeface="Calibri" panose="020F0502020204030204" pitchFamily="34" charset="0"/>
                <a:cs typeface="Times New Roman" panose="02020603050405020304" pitchFamily="18" charset="0"/>
              </a:rPr>
              <a:t>context is introduction of at least the most severe remedies – where possible – not  an exhaustive list </a:t>
            </a:r>
          </a:p>
          <a:p>
            <a:pPr marL="0" indent="0">
              <a:lnSpc>
                <a:spcPct val="120000"/>
              </a:lnSpc>
              <a:buNone/>
            </a:pPr>
            <a:r>
              <a:rPr lang="en-US" sz="2400" b="1" dirty="0"/>
              <a:t>Proportionality and the interest of third parties</a:t>
            </a:r>
          </a:p>
          <a:p>
            <a:pPr>
              <a:lnSpc>
                <a:spcPct val="120000"/>
              </a:lnSpc>
            </a:pPr>
            <a:r>
              <a:rPr lang="en-US" sz="2400" dirty="0"/>
              <a:t>Applies to all disposal remedies – not just those required by the 1</a:t>
            </a:r>
            <a:r>
              <a:rPr lang="en-US" sz="2400" baseline="30000" dirty="0"/>
              <a:t>st</a:t>
            </a:r>
            <a:r>
              <a:rPr lang="en-US" sz="2400" dirty="0"/>
              <a:t> sentence</a:t>
            </a:r>
          </a:p>
          <a:p>
            <a:pPr marL="0" indent="0">
              <a:lnSpc>
                <a:spcPct val="120000"/>
              </a:lnSpc>
              <a:buNone/>
            </a:pPr>
            <a:endParaRPr lang="en-US" sz="2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9927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platzhalter 4">
            <a:extLst>
              <a:ext uri="{FF2B5EF4-FFF2-40B4-BE49-F238E27FC236}">
                <a16:creationId xmlns:a16="http://schemas.microsoft.com/office/drawing/2014/main" id="{95D9A5B2-C177-455D-A827-B78F7ACB4C71}"/>
              </a:ext>
            </a:extLst>
          </p:cNvPr>
          <p:cNvSpPr txBox="1">
            <a:spLocks/>
          </p:cNvSpPr>
          <p:nvPr/>
        </p:nvSpPr>
        <p:spPr>
          <a:xfrm>
            <a:off x="258184" y="279029"/>
            <a:ext cx="11503509" cy="842597"/>
          </a:xfrm>
          <a:prstGeom prst="rect">
            <a:avLst/>
          </a:prstGeom>
        </p:spPr>
        <p:txBody>
          <a:bodyPr>
            <a:noAutofit/>
          </a:bodyPr>
          <a:lstStyle>
            <a:lvl1pPr marL="270000" indent="-270000" algn="l" defTabSz="914400" rtl="0" eaLnBrk="1" latinLnBrk="0" hangingPunct="1">
              <a:lnSpc>
                <a:spcPct val="100000"/>
              </a:lnSpc>
              <a:spcBef>
                <a:spcPts val="1000"/>
              </a:spcBef>
              <a:buFont typeface="Wingdings" panose="05000000000000000000" pitchFamily="2" charset="2"/>
              <a:buChar char="§"/>
              <a:defRPr sz="2000" kern="1200">
                <a:solidFill>
                  <a:schemeClr val="tx1"/>
                </a:solidFill>
                <a:latin typeface="+mn-lt"/>
                <a:ea typeface="+mn-ea"/>
                <a:cs typeface="+mn-cs"/>
              </a:defRPr>
            </a:lvl1pPr>
            <a:lvl2pPr marL="450000" indent="-180000" algn="l" defTabSz="914400" rtl="0" eaLnBrk="1" latinLnBrk="0" hangingPunct="1">
              <a:lnSpc>
                <a:spcPct val="100000"/>
              </a:lnSpc>
              <a:spcBef>
                <a:spcPts val="1000"/>
              </a:spcBef>
              <a:buFont typeface="Calibri" panose="020F0502020204030204" pitchFamily="34" charset="0"/>
              <a:buChar char="–"/>
              <a:defRPr sz="2000" kern="1200">
                <a:solidFill>
                  <a:schemeClr val="tx1"/>
                </a:solidFill>
                <a:latin typeface="+mn-lt"/>
                <a:ea typeface="+mn-ea"/>
                <a:cs typeface="+mn-cs"/>
              </a:defRPr>
            </a:lvl2pPr>
            <a:lvl3pPr marL="630000" indent="-180000" algn="l" defTabSz="914400" rtl="0" eaLnBrk="1" latinLnBrk="0" hangingPunct="1">
              <a:lnSpc>
                <a:spcPct val="100000"/>
              </a:lnSpc>
              <a:spcBef>
                <a:spcPts val="1000"/>
              </a:spcBef>
              <a:buFont typeface="Arial" panose="020B0604020202020204" pitchFamily="34" charset="0"/>
              <a:buChar char="•"/>
              <a:defRPr sz="2000" kern="1200">
                <a:solidFill>
                  <a:schemeClr val="tx1"/>
                </a:solidFill>
                <a:latin typeface="+mn-lt"/>
                <a:ea typeface="+mn-ea"/>
                <a:cs typeface="+mn-cs"/>
              </a:defRPr>
            </a:lvl3pPr>
            <a:lvl4pPr marL="810000" indent="-180000" algn="l" defTabSz="914400" rtl="0" eaLnBrk="1" latinLnBrk="0" hangingPunct="1">
              <a:lnSpc>
                <a:spcPct val="100000"/>
              </a:lnSpc>
              <a:spcBef>
                <a:spcPts val="1000"/>
              </a:spcBef>
              <a:buFont typeface="Arial" panose="020B0604020202020204" pitchFamily="34" charset="0"/>
              <a:buChar char="•"/>
              <a:defRPr sz="2000" kern="1200">
                <a:solidFill>
                  <a:schemeClr val="tx1"/>
                </a:solidFill>
                <a:latin typeface="+mn-lt"/>
                <a:ea typeface="+mn-ea"/>
                <a:cs typeface="+mn-cs"/>
              </a:defRPr>
            </a:lvl4pPr>
            <a:lvl5pPr marL="990000" indent="-180000" algn="l" defTabSz="914400" rtl="0" eaLnBrk="1" latinLnBrk="0" hangingPunct="1">
              <a:lnSpc>
                <a:spcPct val="100000"/>
              </a:lnSpc>
              <a:spcBef>
                <a:spcPts val="1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400" dirty="0">
                <a:solidFill>
                  <a:srgbClr val="324F78"/>
                </a:solidFill>
                <a:latin typeface="Univers" panose="020B0503020202020204" pitchFamily="34" charset="0"/>
              </a:rPr>
              <a:t>Art. 46 and the sustainable disposal of infringing goods</a:t>
            </a:r>
          </a:p>
        </p:txBody>
      </p:sp>
      <p:sp>
        <p:nvSpPr>
          <p:cNvPr id="3" name="Content Placeholder 2">
            <a:extLst>
              <a:ext uri="{FF2B5EF4-FFF2-40B4-BE49-F238E27FC236}">
                <a16:creationId xmlns:a16="http://schemas.microsoft.com/office/drawing/2014/main" id="{BE21A333-5D11-4444-BDD5-C21AF5E33DC8}"/>
              </a:ext>
            </a:extLst>
          </p:cNvPr>
          <p:cNvSpPr>
            <a:spLocks noGrp="1"/>
          </p:cNvSpPr>
          <p:nvPr>
            <p:ph idx="1"/>
          </p:nvPr>
        </p:nvSpPr>
        <p:spPr>
          <a:xfrm>
            <a:off x="430307" y="1121626"/>
            <a:ext cx="11205102" cy="5292426"/>
          </a:xfrm>
        </p:spPr>
        <p:txBody>
          <a:bodyPr/>
          <a:lstStyle/>
          <a:p>
            <a:pPr marL="0" indent="0">
              <a:buNone/>
            </a:pPr>
            <a:r>
              <a:rPr lang="en-US" sz="2400" dirty="0"/>
              <a:t>The disposal of trademark counterfeit goods</a:t>
            </a:r>
          </a:p>
          <a:p>
            <a:pPr marL="0" indent="0">
              <a:buNone/>
            </a:pPr>
            <a:r>
              <a:rPr lang="en-US" sz="2400" dirty="0"/>
              <a:t>“In regard to counterfeit trademark goods, the simple removal of the trademark unlawfully affixed shall not be sufficient, other than in exceptional cases, to permit release of the goods into the channels of commerce.”</a:t>
            </a:r>
          </a:p>
          <a:p>
            <a:pPr marL="0" indent="0">
              <a:buNone/>
            </a:pPr>
            <a:r>
              <a:rPr lang="en-US" sz="2400" b="1" dirty="0"/>
              <a:t>Definition of trademark counterfeit goods is more limited than general usage of the term </a:t>
            </a:r>
            <a:r>
              <a:rPr lang="en-US" sz="2400" b="1" i="1" dirty="0"/>
              <a:t>counterfeit</a:t>
            </a:r>
          </a:p>
          <a:p>
            <a:pPr marL="360000" lvl="2" indent="0">
              <a:buNone/>
            </a:pPr>
            <a:r>
              <a:rPr lang="en-GB" sz="1800" dirty="0">
                <a:effectLst/>
                <a:latin typeface="Verdana" panose="020B0604030504040204" pitchFamily="34" charset="0"/>
                <a:ea typeface="Calibri" panose="020F0502020204030204" pitchFamily="34" charset="0"/>
                <a:cs typeface="Times New Roman" panose="02020603050405020304" pitchFamily="18" charset="0"/>
              </a:rPr>
              <a:t>"For the purposes of this Agreement:</a:t>
            </a:r>
          </a:p>
          <a:p>
            <a:pPr marL="360000" lvl="2" indent="0" algn="just">
              <a:lnSpc>
                <a:spcPct val="115000"/>
              </a:lnSpc>
              <a:spcAft>
                <a:spcPts val="1200"/>
              </a:spcAft>
              <a:buNone/>
              <a:tabLst>
                <a:tab pos="457200" algn="l"/>
              </a:tabLst>
            </a:pPr>
            <a:r>
              <a:rPr lang="en-GB" sz="1800" dirty="0">
                <a:effectLst/>
                <a:latin typeface="Verdana" panose="020B0604030504040204" pitchFamily="34" charset="0"/>
                <a:ea typeface="Calibri" panose="020F0502020204030204" pitchFamily="34" charset="0"/>
                <a:cs typeface="Times New Roman" panose="02020603050405020304" pitchFamily="18" charset="0"/>
              </a:rPr>
              <a:t>(a)	'counterfeit trademark goods' shall mean any goods, including packaging, bearing without authorization a trademark which is </a:t>
            </a:r>
            <a:r>
              <a:rPr lang="en-GB" sz="1800" b="1" dirty="0">
                <a:effectLst/>
                <a:latin typeface="Verdana" panose="020B0604030504040204" pitchFamily="34" charset="0"/>
                <a:ea typeface="Calibri" panose="020F0502020204030204" pitchFamily="34" charset="0"/>
                <a:cs typeface="Times New Roman" panose="02020603050405020304" pitchFamily="18" charset="0"/>
              </a:rPr>
              <a:t>identical</a:t>
            </a:r>
            <a:r>
              <a:rPr lang="en-GB" sz="1800" dirty="0">
                <a:effectLst/>
                <a:latin typeface="Verdana" panose="020B0604030504040204" pitchFamily="34" charset="0"/>
                <a:ea typeface="Calibri" panose="020F0502020204030204" pitchFamily="34" charset="0"/>
                <a:cs typeface="Times New Roman" panose="02020603050405020304" pitchFamily="18" charset="0"/>
              </a:rPr>
              <a:t> to the trademark validly registered in respect of such goods, </a:t>
            </a:r>
            <a:r>
              <a:rPr lang="en-GB" sz="1800" b="1" dirty="0">
                <a:effectLst/>
                <a:latin typeface="Verdana" panose="020B0604030504040204" pitchFamily="34" charset="0"/>
                <a:ea typeface="Calibri" panose="020F0502020204030204" pitchFamily="34" charset="0"/>
                <a:cs typeface="Times New Roman" panose="02020603050405020304" pitchFamily="18" charset="0"/>
              </a:rPr>
              <a:t>or which cannot be distinguished in its essential aspects </a:t>
            </a:r>
            <a:r>
              <a:rPr lang="en-GB" sz="1800" dirty="0">
                <a:effectLst/>
                <a:latin typeface="Verdana" panose="020B0604030504040204" pitchFamily="34" charset="0"/>
                <a:ea typeface="Calibri" panose="020F0502020204030204" pitchFamily="34" charset="0"/>
                <a:cs typeface="Times New Roman" panose="02020603050405020304" pitchFamily="18" charset="0"/>
              </a:rPr>
              <a:t>from such a trademark, and which thereby infringes the rights of the owner of the trademark in question under the law of the country of importation;“</a:t>
            </a:r>
            <a:r>
              <a:rPr lang="en-US" sz="1800" dirty="0">
                <a:effectLst/>
                <a:latin typeface="Verdana" panose="020B0604030504040204" pitchFamily="34" charset="0"/>
                <a:ea typeface="Calibri" panose="020F0502020204030204" pitchFamily="34" charset="0"/>
                <a:cs typeface="Times New Roman" panose="02020603050405020304" pitchFamily="18" charset="0"/>
              </a:rPr>
              <a:t>(</a:t>
            </a:r>
            <a:r>
              <a:rPr lang="en-US" sz="1800" dirty="0" err="1">
                <a:effectLst/>
                <a:latin typeface="Verdana" panose="020B0604030504040204" pitchFamily="34" charset="0"/>
                <a:ea typeface="Calibri" panose="020F0502020204030204" pitchFamily="34" charset="0"/>
                <a:cs typeface="Times New Roman" panose="02020603050405020304" pitchFamily="18" charset="0"/>
              </a:rPr>
              <a:t>Fn</a:t>
            </a:r>
            <a:r>
              <a:rPr lang="en-US" sz="1800" dirty="0">
                <a:effectLst/>
                <a:latin typeface="Verdana" panose="020B0604030504040204" pitchFamily="34" charset="0"/>
                <a:ea typeface="Calibri" panose="020F0502020204030204" pitchFamily="34" charset="0"/>
                <a:cs typeface="Times New Roman" panose="02020603050405020304" pitchFamily="18" charset="0"/>
              </a:rPr>
              <a:t> 14 to Art. 51 TRIPS) </a:t>
            </a:r>
            <a:endParaRPr lang="en-GB" sz="1800" dirty="0">
              <a:effectLst/>
              <a:latin typeface="Verdana" panose="020B0604030504040204" pitchFamily="34" charset="0"/>
              <a:ea typeface="Calibri" panose="020F0502020204030204" pitchFamily="34" charset="0"/>
              <a:cs typeface="Times New Roman" panose="02020603050405020304" pitchFamily="18" charset="0"/>
            </a:endParaRPr>
          </a:p>
          <a:p>
            <a:endParaRPr lang="en-US" sz="2400" i="1" dirty="0"/>
          </a:p>
        </p:txBody>
      </p:sp>
    </p:spTree>
    <p:extLst>
      <p:ext uri="{BB962C8B-B14F-4D97-AF65-F5344CB8AC3E}">
        <p14:creationId xmlns:p14="http://schemas.microsoft.com/office/powerpoint/2010/main" val="830793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platzhalter 4">
            <a:extLst>
              <a:ext uri="{FF2B5EF4-FFF2-40B4-BE49-F238E27FC236}">
                <a16:creationId xmlns:a16="http://schemas.microsoft.com/office/drawing/2014/main" id="{95D9A5B2-C177-455D-A827-B78F7ACB4C71}"/>
              </a:ext>
            </a:extLst>
          </p:cNvPr>
          <p:cNvSpPr txBox="1">
            <a:spLocks/>
          </p:cNvSpPr>
          <p:nvPr/>
        </p:nvSpPr>
        <p:spPr>
          <a:xfrm>
            <a:off x="258184" y="279029"/>
            <a:ext cx="11503509" cy="842597"/>
          </a:xfrm>
          <a:prstGeom prst="rect">
            <a:avLst/>
          </a:prstGeom>
        </p:spPr>
        <p:txBody>
          <a:bodyPr>
            <a:noAutofit/>
          </a:bodyPr>
          <a:lstStyle>
            <a:lvl1pPr marL="270000" indent="-270000" algn="l" defTabSz="914400" rtl="0" eaLnBrk="1" latinLnBrk="0" hangingPunct="1">
              <a:lnSpc>
                <a:spcPct val="100000"/>
              </a:lnSpc>
              <a:spcBef>
                <a:spcPts val="1000"/>
              </a:spcBef>
              <a:buFont typeface="Wingdings" panose="05000000000000000000" pitchFamily="2" charset="2"/>
              <a:buChar char="§"/>
              <a:defRPr sz="2000" kern="1200">
                <a:solidFill>
                  <a:schemeClr val="tx1"/>
                </a:solidFill>
                <a:latin typeface="+mn-lt"/>
                <a:ea typeface="+mn-ea"/>
                <a:cs typeface="+mn-cs"/>
              </a:defRPr>
            </a:lvl1pPr>
            <a:lvl2pPr marL="450000" indent="-180000" algn="l" defTabSz="914400" rtl="0" eaLnBrk="1" latinLnBrk="0" hangingPunct="1">
              <a:lnSpc>
                <a:spcPct val="100000"/>
              </a:lnSpc>
              <a:spcBef>
                <a:spcPts val="1000"/>
              </a:spcBef>
              <a:buFont typeface="Calibri" panose="020F0502020204030204" pitchFamily="34" charset="0"/>
              <a:buChar char="–"/>
              <a:defRPr sz="2000" kern="1200">
                <a:solidFill>
                  <a:schemeClr val="tx1"/>
                </a:solidFill>
                <a:latin typeface="+mn-lt"/>
                <a:ea typeface="+mn-ea"/>
                <a:cs typeface="+mn-cs"/>
              </a:defRPr>
            </a:lvl2pPr>
            <a:lvl3pPr marL="630000" indent="-180000" algn="l" defTabSz="914400" rtl="0" eaLnBrk="1" latinLnBrk="0" hangingPunct="1">
              <a:lnSpc>
                <a:spcPct val="100000"/>
              </a:lnSpc>
              <a:spcBef>
                <a:spcPts val="1000"/>
              </a:spcBef>
              <a:buFont typeface="Arial" panose="020B0604020202020204" pitchFamily="34" charset="0"/>
              <a:buChar char="•"/>
              <a:defRPr sz="2000" kern="1200">
                <a:solidFill>
                  <a:schemeClr val="tx1"/>
                </a:solidFill>
                <a:latin typeface="+mn-lt"/>
                <a:ea typeface="+mn-ea"/>
                <a:cs typeface="+mn-cs"/>
              </a:defRPr>
            </a:lvl3pPr>
            <a:lvl4pPr marL="810000" indent="-180000" algn="l" defTabSz="914400" rtl="0" eaLnBrk="1" latinLnBrk="0" hangingPunct="1">
              <a:lnSpc>
                <a:spcPct val="100000"/>
              </a:lnSpc>
              <a:spcBef>
                <a:spcPts val="1000"/>
              </a:spcBef>
              <a:buFont typeface="Arial" panose="020B0604020202020204" pitchFamily="34" charset="0"/>
              <a:buChar char="•"/>
              <a:defRPr sz="2000" kern="1200">
                <a:solidFill>
                  <a:schemeClr val="tx1"/>
                </a:solidFill>
                <a:latin typeface="+mn-lt"/>
                <a:ea typeface="+mn-ea"/>
                <a:cs typeface="+mn-cs"/>
              </a:defRPr>
            </a:lvl4pPr>
            <a:lvl5pPr marL="990000" indent="-180000" algn="l" defTabSz="914400" rtl="0" eaLnBrk="1" latinLnBrk="0" hangingPunct="1">
              <a:lnSpc>
                <a:spcPct val="100000"/>
              </a:lnSpc>
              <a:spcBef>
                <a:spcPts val="1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400" dirty="0">
                <a:solidFill>
                  <a:srgbClr val="324F78"/>
                </a:solidFill>
                <a:latin typeface="Univers" panose="020B0503020202020204" pitchFamily="34" charset="0"/>
              </a:rPr>
              <a:t>Art. 46 and the sustainable disposal of infringing goods</a:t>
            </a:r>
          </a:p>
        </p:txBody>
      </p:sp>
      <p:sp>
        <p:nvSpPr>
          <p:cNvPr id="3" name="Content Placeholder 2">
            <a:extLst>
              <a:ext uri="{FF2B5EF4-FFF2-40B4-BE49-F238E27FC236}">
                <a16:creationId xmlns:a16="http://schemas.microsoft.com/office/drawing/2014/main" id="{BE21A333-5D11-4444-BDD5-C21AF5E33DC8}"/>
              </a:ext>
            </a:extLst>
          </p:cNvPr>
          <p:cNvSpPr>
            <a:spLocks noGrp="1"/>
          </p:cNvSpPr>
          <p:nvPr>
            <p:ph idx="1"/>
          </p:nvPr>
        </p:nvSpPr>
        <p:spPr>
          <a:xfrm>
            <a:off x="430307" y="1121626"/>
            <a:ext cx="11205102" cy="5292426"/>
          </a:xfrm>
        </p:spPr>
        <p:txBody>
          <a:bodyPr/>
          <a:lstStyle/>
          <a:p>
            <a:pPr marL="0" indent="0">
              <a:buNone/>
            </a:pPr>
            <a:r>
              <a:rPr lang="en-US" sz="2400" b="1" dirty="0"/>
              <a:t>The “simple” removal of a trademark unlawfully affixed </a:t>
            </a:r>
          </a:p>
          <a:p>
            <a:r>
              <a:rPr lang="en-US" sz="2400" dirty="0"/>
              <a:t>Reflects the concept of counterfeit goods particular to the TRIPS Agreement </a:t>
            </a:r>
          </a:p>
          <a:p>
            <a:r>
              <a:rPr lang="en-GB" sz="2400" dirty="0">
                <a:effectLst/>
                <a:ea typeface="Calibri" panose="020F0502020204030204" pitchFamily="34" charset="0"/>
                <a:cs typeface="Times New Roman" panose="02020603050405020304" pitchFamily="18" charset="0"/>
              </a:rPr>
              <a:t>Where steps are taken, beyond the removal of the infringing sign, that alter the state of the goods so that a simple re-affixation of a trademark would not again result in them constituting counterfeit.</a:t>
            </a:r>
            <a:endParaRPr lang="en-US" sz="2400" dirty="0"/>
          </a:p>
          <a:p>
            <a:pPr marL="0" indent="0">
              <a:buNone/>
            </a:pPr>
            <a:endParaRPr lang="en-US" sz="2400" dirty="0"/>
          </a:p>
          <a:p>
            <a:pPr marL="0" indent="0">
              <a:buNone/>
            </a:pPr>
            <a:r>
              <a:rPr lang="en-US" sz="2400" b="1" dirty="0"/>
              <a:t>other than in exceptional cases </a:t>
            </a:r>
            <a:endParaRPr lang="en-GB" sz="2400" b="1" dirty="0"/>
          </a:p>
          <a:p>
            <a:pPr>
              <a:lnSpc>
                <a:spcPct val="120000"/>
              </a:lnSpc>
            </a:pPr>
            <a:r>
              <a:rPr lang="en-GB" sz="1800" dirty="0">
                <a:effectLst/>
                <a:latin typeface="Verdana" panose="020B0604030504040204" pitchFamily="34" charset="0"/>
                <a:ea typeface="Calibri" panose="020F0502020204030204" pitchFamily="34" charset="0"/>
                <a:cs typeface="Times New Roman" panose="02020603050405020304" pitchFamily="18" charset="0"/>
              </a:rPr>
              <a:t>where the circumstances suggest that "the simple removal of the trademark … would not lead to further infringement" and hence the objective of creating a deterrent does not require further action.</a:t>
            </a:r>
          </a:p>
          <a:p>
            <a:pPr>
              <a:lnSpc>
                <a:spcPct val="120000"/>
              </a:lnSpc>
            </a:pPr>
            <a:r>
              <a:rPr lang="en-GB" sz="1800" dirty="0">
                <a:effectLst/>
                <a:latin typeface="Verdana" panose="020B0604030504040204" pitchFamily="34" charset="0"/>
                <a:ea typeface="Calibri" panose="020F0502020204030204" pitchFamily="34" charset="0"/>
                <a:cs typeface="Times New Roman" panose="02020603050405020304" pitchFamily="18" charset="0"/>
              </a:rPr>
              <a:t>application “would still need to be remain rare in order to avoid becoming the rule, rather than the exception”.</a:t>
            </a:r>
            <a:endParaRPr lang="en-US" sz="2400" b="1" dirty="0">
              <a:ea typeface="Calibri" panose="020F0502020204030204" pitchFamily="34" charset="0"/>
              <a:cs typeface="Times New Roman" panose="02020603050405020304" pitchFamily="18" charset="0"/>
            </a:endParaRPr>
          </a:p>
          <a:p>
            <a:pPr marL="0" indent="0">
              <a:lnSpc>
                <a:spcPct val="120000"/>
              </a:lnSpc>
              <a:buNone/>
            </a:pPr>
            <a:endParaRPr lang="en-US" sz="2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77404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platzhalter 4">
            <a:extLst>
              <a:ext uri="{FF2B5EF4-FFF2-40B4-BE49-F238E27FC236}">
                <a16:creationId xmlns:a16="http://schemas.microsoft.com/office/drawing/2014/main" id="{95D9A5B2-C177-455D-A827-B78F7ACB4C71}"/>
              </a:ext>
            </a:extLst>
          </p:cNvPr>
          <p:cNvSpPr txBox="1">
            <a:spLocks/>
          </p:cNvSpPr>
          <p:nvPr/>
        </p:nvSpPr>
        <p:spPr>
          <a:xfrm>
            <a:off x="258184" y="279029"/>
            <a:ext cx="11503509" cy="842597"/>
          </a:xfrm>
          <a:prstGeom prst="rect">
            <a:avLst/>
          </a:prstGeom>
        </p:spPr>
        <p:txBody>
          <a:bodyPr>
            <a:noAutofit/>
          </a:bodyPr>
          <a:lstStyle>
            <a:lvl1pPr marL="270000" indent="-270000" algn="l" defTabSz="914400" rtl="0" eaLnBrk="1" latinLnBrk="0" hangingPunct="1">
              <a:lnSpc>
                <a:spcPct val="100000"/>
              </a:lnSpc>
              <a:spcBef>
                <a:spcPts val="1000"/>
              </a:spcBef>
              <a:buFont typeface="Wingdings" panose="05000000000000000000" pitchFamily="2" charset="2"/>
              <a:buChar char="§"/>
              <a:defRPr sz="2000" kern="1200">
                <a:solidFill>
                  <a:schemeClr val="tx1"/>
                </a:solidFill>
                <a:latin typeface="+mn-lt"/>
                <a:ea typeface="+mn-ea"/>
                <a:cs typeface="+mn-cs"/>
              </a:defRPr>
            </a:lvl1pPr>
            <a:lvl2pPr marL="450000" indent="-180000" algn="l" defTabSz="914400" rtl="0" eaLnBrk="1" latinLnBrk="0" hangingPunct="1">
              <a:lnSpc>
                <a:spcPct val="100000"/>
              </a:lnSpc>
              <a:spcBef>
                <a:spcPts val="1000"/>
              </a:spcBef>
              <a:buFont typeface="Calibri" panose="020F0502020204030204" pitchFamily="34" charset="0"/>
              <a:buChar char="–"/>
              <a:defRPr sz="2000" kern="1200">
                <a:solidFill>
                  <a:schemeClr val="tx1"/>
                </a:solidFill>
                <a:latin typeface="+mn-lt"/>
                <a:ea typeface="+mn-ea"/>
                <a:cs typeface="+mn-cs"/>
              </a:defRPr>
            </a:lvl2pPr>
            <a:lvl3pPr marL="630000" indent="-180000" algn="l" defTabSz="914400" rtl="0" eaLnBrk="1" latinLnBrk="0" hangingPunct="1">
              <a:lnSpc>
                <a:spcPct val="100000"/>
              </a:lnSpc>
              <a:spcBef>
                <a:spcPts val="1000"/>
              </a:spcBef>
              <a:buFont typeface="Arial" panose="020B0604020202020204" pitchFamily="34" charset="0"/>
              <a:buChar char="•"/>
              <a:defRPr sz="2000" kern="1200">
                <a:solidFill>
                  <a:schemeClr val="tx1"/>
                </a:solidFill>
                <a:latin typeface="+mn-lt"/>
                <a:ea typeface="+mn-ea"/>
                <a:cs typeface="+mn-cs"/>
              </a:defRPr>
            </a:lvl3pPr>
            <a:lvl4pPr marL="810000" indent="-180000" algn="l" defTabSz="914400" rtl="0" eaLnBrk="1" latinLnBrk="0" hangingPunct="1">
              <a:lnSpc>
                <a:spcPct val="100000"/>
              </a:lnSpc>
              <a:spcBef>
                <a:spcPts val="1000"/>
              </a:spcBef>
              <a:buFont typeface="Arial" panose="020B0604020202020204" pitchFamily="34" charset="0"/>
              <a:buChar char="•"/>
              <a:defRPr sz="2000" kern="1200">
                <a:solidFill>
                  <a:schemeClr val="tx1"/>
                </a:solidFill>
                <a:latin typeface="+mn-lt"/>
                <a:ea typeface="+mn-ea"/>
                <a:cs typeface="+mn-cs"/>
              </a:defRPr>
            </a:lvl4pPr>
            <a:lvl5pPr marL="990000" indent="-180000" algn="l" defTabSz="914400" rtl="0" eaLnBrk="1" latinLnBrk="0" hangingPunct="1">
              <a:lnSpc>
                <a:spcPct val="100000"/>
              </a:lnSpc>
              <a:spcBef>
                <a:spcPts val="1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400" dirty="0">
                <a:solidFill>
                  <a:srgbClr val="324F78"/>
                </a:solidFill>
                <a:latin typeface="Univers" panose="020B0503020202020204" pitchFamily="34" charset="0"/>
              </a:rPr>
              <a:t>Art. 46 and the sustainable disposal of infringing goods</a:t>
            </a:r>
          </a:p>
        </p:txBody>
      </p:sp>
      <p:sp>
        <p:nvSpPr>
          <p:cNvPr id="3" name="Content Placeholder 2">
            <a:extLst>
              <a:ext uri="{FF2B5EF4-FFF2-40B4-BE49-F238E27FC236}">
                <a16:creationId xmlns:a16="http://schemas.microsoft.com/office/drawing/2014/main" id="{BE21A333-5D11-4444-BDD5-C21AF5E33DC8}"/>
              </a:ext>
            </a:extLst>
          </p:cNvPr>
          <p:cNvSpPr>
            <a:spLocks noGrp="1"/>
          </p:cNvSpPr>
          <p:nvPr>
            <p:ph idx="1"/>
          </p:nvPr>
        </p:nvSpPr>
        <p:spPr>
          <a:xfrm>
            <a:off x="430307" y="1121626"/>
            <a:ext cx="11205102" cy="5292426"/>
          </a:xfrm>
        </p:spPr>
        <p:txBody>
          <a:bodyPr/>
          <a:lstStyle/>
          <a:p>
            <a:pPr marL="0" indent="0">
              <a:buNone/>
            </a:pPr>
            <a:r>
              <a:rPr lang="en-GB" sz="2800" dirty="0"/>
              <a:t>Implications for other remedies:</a:t>
            </a:r>
          </a:p>
          <a:p>
            <a:pPr marL="0" indent="0">
              <a:lnSpc>
                <a:spcPct val="120000"/>
              </a:lnSpc>
              <a:buNone/>
            </a:pPr>
            <a:r>
              <a:rPr lang="en-GB" sz="1800" b="1" dirty="0">
                <a:effectLst/>
                <a:latin typeface="Verdana" panose="020B0604030504040204" pitchFamily="34" charset="0"/>
                <a:ea typeface="Calibri" panose="020F0502020204030204" pitchFamily="34" charset="0"/>
                <a:cs typeface="Times New Roman" panose="02020603050405020304" pitchFamily="18" charset="0"/>
              </a:rPr>
              <a:t>Obligations of the domestic authority ordering the remedy</a:t>
            </a:r>
          </a:p>
          <a:p>
            <a:pPr>
              <a:lnSpc>
                <a:spcPct val="120000"/>
              </a:lnSpc>
            </a:pPr>
            <a:r>
              <a:rPr lang="en-GB" sz="1800" dirty="0">
                <a:effectLst/>
                <a:latin typeface="Verdana" panose="020B0604030504040204" pitchFamily="34" charset="0"/>
                <a:ea typeface="Calibri" panose="020F0502020204030204" pitchFamily="34" charset="0"/>
                <a:cs typeface="Times New Roman" panose="02020603050405020304" pitchFamily="18" charset="0"/>
              </a:rPr>
              <a:t>No obligation to carry out the disposal themselves</a:t>
            </a:r>
          </a:p>
          <a:p>
            <a:pPr>
              <a:lnSpc>
                <a:spcPct val="120000"/>
              </a:lnSpc>
            </a:pPr>
            <a:r>
              <a:rPr lang="en-GB" sz="1800" dirty="0">
                <a:effectLst/>
                <a:latin typeface="Verdana" panose="020B0604030504040204" pitchFamily="34" charset="0"/>
                <a:ea typeface="Calibri" panose="020F0502020204030204" pitchFamily="34" charset="0"/>
                <a:cs typeface="Times New Roman" panose="02020603050405020304" pitchFamily="18" charset="0"/>
              </a:rPr>
              <a:t>the disposal "outside the channels of commerce" refers to the 'manner' in which the goods are disposed of – so that authorities are not responsible for the actions of bodies carrying out the disposa</a:t>
            </a:r>
            <a:r>
              <a:rPr lang="en-GB" sz="1800" dirty="0">
                <a:latin typeface="Verdana" panose="020B0604030504040204" pitchFamily="34" charset="0"/>
                <a:ea typeface="Calibri" panose="020F0502020204030204" pitchFamily="34" charset="0"/>
                <a:cs typeface="Times New Roman" panose="02020603050405020304" pitchFamily="18" charset="0"/>
              </a:rPr>
              <a:t>l (obligation is phrased in terms of purpose, not result)</a:t>
            </a:r>
          </a:p>
          <a:p>
            <a:pPr>
              <a:lnSpc>
                <a:spcPct val="120000"/>
              </a:lnSpc>
            </a:pPr>
            <a:r>
              <a:rPr lang="en-GB" sz="1800" dirty="0">
                <a:effectLst/>
                <a:latin typeface="Verdana" panose="020B0604030504040204" pitchFamily="34" charset="0"/>
                <a:ea typeface="Calibri" panose="020F0502020204030204" pitchFamily="34" charset="0"/>
                <a:cs typeface="Times New Roman" panose="02020603050405020304" pitchFamily="18" charset="0"/>
              </a:rPr>
              <a:t>Conditionality?</a:t>
            </a:r>
          </a:p>
          <a:p>
            <a:pPr marL="0" indent="0">
              <a:lnSpc>
                <a:spcPct val="120000"/>
              </a:lnSpc>
              <a:buNone/>
            </a:pPr>
            <a:r>
              <a:rPr lang="en-GB" sz="1800" b="1" dirty="0">
                <a:latin typeface="Verdana" panose="020B0604030504040204" pitchFamily="34" charset="0"/>
                <a:ea typeface="Calibri" panose="020F0502020204030204" pitchFamily="34" charset="0"/>
                <a:cs typeface="Times New Roman" panose="02020603050405020304" pitchFamily="18" charset="0"/>
              </a:rPr>
              <a:t>“avoid any harm caused to the right holder”</a:t>
            </a:r>
            <a:endParaRPr lang="en-GB" sz="1800" b="1" dirty="0">
              <a:effectLst/>
              <a:latin typeface="Verdana" panose="020B0604030504040204" pitchFamily="34" charset="0"/>
              <a:ea typeface="Calibri" panose="020F0502020204030204" pitchFamily="34" charset="0"/>
              <a:cs typeface="Times New Roman" panose="02020603050405020304" pitchFamily="18" charset="0"/>
            </a:endParaRPr>
          </a:p>
          <a:p>
            <a:r>
              <a:rPr lang="en-GB" sz="1800" dirty="0">
                <a:latin typeface="Verdana" panose="020B0604030504040204" pitchFamily="34" charset="0"/>
                <a:cs typeface="Times New Roman" panose="02020603050405020304" pitchFamily="18" charset="0"/>
              </a:rPr>
              <a:t>only applies to “disposal outside the channels of commerce”</a:t>
            </a:r>
          </a:p>
          <a:p>
            <a:r>
              <a:rPr lang="en-GB" sz="1800" dirty="0">
                <a:latin typeface="Verdana" panose="020B0604030504040204" pitchFamily="34" charset="0"/>
                <a:cs typeface="Times New Roman" panose="02020603050405020304" pitchFamily="18" charset="0"/>
              </a:rPr>
              <a:t>removal of the trademark not necessarily required when disposing of goods “outside” the </a:t>
            </a:r>
            <a:r>
              <a:rPr lang="en-GB" sz="1800" dirty="0" err="1">
                <a:latin typeface="Verdana" panose="020B0604030504040204" pitchFamily="34" charset="0"/>
                <a:cs typeface="Times New Roman" panose="02020603050405020304" pitchFamily="18" charset="0"/>
              </a:rPr>
              <a:t>cahnnels</a:t>
            </a:r>
            <a:r>
              <a:rPr lang="en-GB" sz="1800" dirty="0">
                <a:latin typeface="Verdana" panose="020B0604030504040204" pitchFamily="34" charset="0"/>
                <a:cs typeface="Times New Roman" panose="02020603050405020304" pitchFamily="18" charset="0"/>
              </a:rPr>
              <a:t> of commerce.</a:t>
            </a:r>
          </a:p>
        </p:txBody>
      </p:sp>
    </p:spTree>
    <p:extLst>
      <p:ext uri="{BB962C8B-B14F-4D97-AF65-F5344CB8AC3E}">
        <p14:creationId xmlns:p14="http://schemas.microsoft.com/office/powerpoint/2010/main" val="1533774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9AF40C37-AE51-4ACE-86EA-C0E67F1D0287}"/>
              </a:ext>
            </a:extLst>
          </p:cNvPr>
          <p:cNvSpPr>
            <a:spLocks noGrp="1"/>
          </p:cNvSpPr>
          <p:nvPr>
            <p:ph type="sldNum" sz="quarter" idx="12"/>
          </p:nvPr>
        </p:nvSpPr>
        <p:spPr/>
        <p:txBody>
          <a:bodyPr/>
          <a:lstStyle/>
          <a:p>
            <a:fld id="{0A6ABA92-B65E-42F5-BB28-73DA50746AED}" type="slidenum">
              <a:rPr lang="en-GB" smtClean="0"/>
              <a:t>7</a:t>
            </a:fld>
            <a:endParaRPr lang="en-GB"/>
          </a:p>
        </p:txBody>
      </p:sp>
      <p:sp>
        <p:nvSpPr>
          <p:cNvPr id="4" name="Textplatzhalter 3">
            <a:extLst>
              <a:ext uri="{FF2B5EF4-FFF2-40B4-BE49-F238E27FC236}">
                <a16:creationId xmlns:a16="http://schemas.microsoft.com/office/drawing/2014/main" id="{5B13594C-ECE9-440A-9253-6937A68C207F}"/>
              </a:ext>
            </a:extLst>
          </p:cNvPr>
          <p:cNvSpPr>
            <a:spLocks noGrp="1"/>
          </p:cNvSpPr>
          <p:nvPr>
            <p:ph type="body" sz="quarter" idx="13"/>
          </p:nvPr>
        </p:nvSpPr>
        <p:spPr/>
        <p:txBody>
          <a:bodyPr/>
          <a:lstStyle/>
          <a:p>
            <a:r>
              <a:rPr lang="en-GB" dirty="0"/>
              <a:t>THANK YOU</a:t>
            </a:r>
          </a:p>
        </p:txBody>
      </p:sp>
      <p:sp>
        <p:nvSpPr>
          <p:cNvPr id="5" name="Textplatzhalter 4">
            <a:extLst>
              <a:ext uri="{FF2B5EF4-FFF2-40B4-BE49-F238E27FC236}">
                <a16:creationId xmlns:a16="http://schemas.microsoft.com/office/drawing/2014/main" id="{21FA8863-18B0-4C5E-BAC2-93F018AB3667}"/>
              </a:ext>
            </a:extLst>
          </p:cNvPr>
          <p:cNvSpPr>
            <a:spLocks noGrp="1"/>
          </p:cNvSpPr>
          <p:nvPr>
            <p:ph type="body" sz="quarter" idx="14"/>
          </p:nvPr>
        </p:nvSpPr>
        <p:spPr/>
        <p:txBody>
          <a:bodyPr>
            <a:normAutofit fontScale="92500" lnSpcReduction="10000"/>
          </a:bodyPr>
          <a:lstStyle/>
          <a:p>
            <a:endParaRPr lang="en-GB" dirty="0"/>
          </a:p>
          <a:p>
            <a:r>
              <a:rPr lang="en-GB" dirty="0"/>
              <a:t>wolf.meier-ewert@wto.org</a:t>
            </a:r>
          </a:p>
        </p:txBody>
      </p:sp>
    </p:spTree>
    <p:extLst>
      <p:ext uri="{BB962C8B-B14F-4D97-AF65-F5344CB8AC3E}">
        <p14:creationId xmlns:p14="http://schemas.microsoft.com/office/powerpoint/2010/main" val="643746699"/>
      </p:ext>
    </p:extLst>
  </p:cSld>
  <p:clrMapOvr>
    <a:masterClrMapping/>
  </p:clrMapOvr>
</p:sld>
</file>

<file path=ppt/theme/theme1.xml><?xml version="1.0" encoding="utf-8"?>
<a:theme xmlns:a="http://schemas.openxmlformats.org/drawingml/2006/main" name="AIPPI White">
  <a:themeElements>
    <a:clrScheme name="AIPPI">
      <a:dk1>
        <a:srgbClr val="000000"/>
      </a:dk1>
      <a:lt1>
        <a:srgbClr val="FFFFFF"/>
      </a:lt1>
      <a:dk2>
        <a:srgbClr val="547ABB"/>
      </a:dk2>
      <a:lt2>
        <a:srgbClr val="E6E6E6"/>
      </a:lt2>
      <a:accent1>
        <a:srgbClr val="3F5FA5"/>
      </a:accent1>
      <a:accent2>
        <a:srgbClr val="8095C4"/>
      </a:accent2>
      <a:accent3>
        <a:srgbClr val="C0CAE1"/>
      </a:accent3>
      <a:accent4>
        <a:srgbClr val="C39C43"/>
      </a:accent4>
      <a:accent5>
        <a:srgbClr val="D7BE83"/>
      </a:accent5>
      <a:accent6>
        <a:srgbClr val="EBDEC1"/>
      </a:accent6>
      <a:hlink>
        <a:srgbClr val="000000"/>
      </a:hlink>
      <a:folHlink>
        <a:srgbClr val="00000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ippi_powerpoint.potx" id="{BB221004-570A-48FB-A027-10714B8F7B33}" vid="{7C1C96A1-952D-4998-BF2C-6C418DF4502C}"/>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WTO Theme">
  <a:themeElements>
    <a:clrScheme name="WTO Colors">
      <a:dk1>
        <a:sysClr val="windowText" lastClr="000000"/>
      </a:dk1>
      <a:lt1>
        <a:sysClr val="window" lastClr="FFFFFF"/>
      </a:lt1>
      <a:dk2>
        <a:srgbClr val="44546A"/>
      </a:dk2>
      <a:lt2>
        <a:srgbClr val="E7E6E6"/>
      </a:lt2>
      <a:accent1>
        <a:srgbClr val="C63D35"/>
      </a:accent1>
      <a:accent2>
        <a:srgbClr val="302C8C"/>
      </a:accent2>
      <a:accent3>
        <a:srgbClr val="318437"/>
      </a:accent3>
      <a:accent4>
        <a:srgbClr val="F4D8D7"/>
      </a:accent4>
      <a:accent5>
        <a:srgbClr val="D6D5E8"/>
      </a:accent5>
      <a:accent6>
        <a:srgbClr val="D6E6D7"/>
      </a:accent6>
      <a:hlink>
        <a:srgbClr val="302C8C"/>
      </a:hlink>
      <a:folHlink>
        <a:srgbClr val="9795C5"/>
      </a:folHlink>
    </a:clrScheme>
    <a:fontScheme name="WTO Theme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ank.potx" id="{27DF0A5D-83CA-4059-B113-819D29D48133}" vid="{1F5E40B0-B9F4-447A-A549-19B9317B62BA}"/>
    </a:ext>
  </a:extLst>
</a:theme>
</file>

<file path=ppt/theme/theme4.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10600530E1B7C4A89C5EB16E161D60C" ma:contentTypeVersion="16" ma:contentTypeDescription="Create a new document." ma:contentTypeScope="" ma:versionID="a96681457a47502fc260ab366870c1d2">
  <xsd:schema xmlns:xsd="http://www.w3.org/2001/XMLSchema" xmlns:xs="http://www.w3.org/2001/XMLSchema" xmlns:p="http://schemas.microsoft.com/office/2006/metadata/properties" xmlns:ns2="3656feb7-5c1d-486f-8668-9ef529e38d0a" xmlns:ns3="c359b487-e3f3-4a70-8e21-7a00ed8dbdde" targetNamespace="http://schemas.microsoft.com/office/2006/metadata/properties" ma:root="true" ma:fieldsID="9685dbb1cc27242c574da87ee1646b42" ns2:_="" ns3:_="">
    <xsd:import namespace="3656feb7-5c1d-486f-8668-9ef529e38d0a"/>
    <xsd:import namespace="c359b487-e3f3-4a70-8e21-7a00ed8dbdd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lcf76f155ced4ddcb4097134ff3c332f" minOccurs="0"/>
                <xsd:element ref="ns3:TaxCatchAll" minOccurs="0"/>
                <xsd:element ref="ns2:MediaServiceLocation"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656feb7-5c1d-486f-8668-9ef529e38d0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b39e46bb-b401-4889-bea5-f2682d4c5c8b" ma:termSetId="09814cd3-568e-fe90-9814-8d621ff8fb84" ma:anchorId="fba54fb3-c3e1-fe81-a776-ca4b69148c4d" ma:open="true" ma:isKeyword="false">
      <xsd:complexType>
        <xsd:sequence>
          <xsd:element ref="pc:Terms" minOccurs="0" maxOccurs="1"/>
        </xsd:sequence>
      </xsd:complex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359b487-e3f3-4a70-8e21-7a00ed8dbdde"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b69beba7-f5c7-4cbe-bc95-6282461df6fc}" ma:internalName="TaxCatchAll" ma:showField="CatchAllData" ma:web="c359b487-e3f3-4a70-8e21-7a00ed8dbdde">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656feb7-5c1d-486f-8668-9ef529e38d0a">
      <Terms xmlns="http://schemas.microsoft.com/office/infopath/2007/PartnerControls"/>
    </lcf76f155ced4ddcb4097134ff3c332f>
    <TaxCatchAll xmlns="c359b487-e3f3-4a70-8e21-7a00ed8dbdde" xsi:nil="true"/>
  </documentManagement>
</p:properties>
</file>

<file path=customXml/itemProps1.xml><?xml version="1.0" encoding="utf-8"?>
<ds:datastoreItem xmlns:ds="http://schemas.openxmlformats.org/officeDocument/2006/customXml" ds:itemID="{BF594797-911B-4B54-ABB4-218B502BE90F}">
  <ds:schemaRefs>
    <ds:schemaRef ds:uri="http://schemas.microsoft.com/sharepoint/v3/contenttype/forms"/>
  </ds:schemaRefs>
</ds:datastoreItem>
</file>

<file path=customXml/itemProps2.xml><?xml version="1.0" encoding="utf-8"?>
<ds:datastoreItem xmlns:ds="http://schemas.openxmlformats.org/officeDocument/2006/customXml" ds:itemID="{9EA730D3-1E11-47B6-8728-9377E7528C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656feb7-5c1d-486f-8668-9ef529e38d0a"/>
    <ds:schemaRef ds:uri="c359b487-e3f3-4a70-8e21-7a00ed8dbdd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8306DD2-02D4-43C1-B69D-83D0F0F399AF}">
  <ds:schemaRefs>
    <ds:schemaRef ds:uri="http://purl.org/dc/elements/1.1/"/>
    <ds:schemaRef ds:uri="3656feb7-5c1d-486f-8668-9ef529e38d0a"/>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http://schemas.microsoft.com/office/2006/metadata/properties"/>
    <ds:schemaRef ds:uri="c359b487-e3f3-4a70-8e21-7a00ed8dbdde"/>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aippi_powerpoint_16.9</Template>
  <TotalTime>0</TotalTime>
  <Words>740</Words>
  <Application>Microsoft Office PowerPoint</Application>
  <PresentationFormat>Widescreen</PresentationFormat>
  <Paragraphs>56</Paragraphs>
  <Slides>7</Slides>
  <Notes>6</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7</vt:i4>
      </vt:variant>
    </vt:vector>
  </HeadingPairs>
  <TitlesOfParts>
    <vt:vector size="18" baseType="lpstr">
      <vt:lpstr>SimSun</vt:lpstr>
      <vt:lpstr>Arial</vt:lpstr>
      <vt:lpstr>Calibri</vt:lpstr>
      <vt:lpstr>Calibri Light</vt:lpstr>
      <vt:lpstr>Microsoft Sans Serif</vt:lpstr>
      <vt:lpstr>Univers</vt:lpstr>
      <vt:lpstr>Verdana</vt:lpstr>
      <vt:lpstr>Wingdings</vt:lpstr>
      <vt:lpstr>AIPPI White</vt:lpstr>
      <vt:lpstr>Custom Design</vt:lpstr>
      <vt:lpstr>WTO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Ching-Ying Chen</dc:creator>
  <cp:lastModifiedBy>Vrendenbarg, C.J.S. (Charlotte)</cp:lastModifiedBy>
  <cp:revision>31</cp:revision>
  <dcterms:created xsi:type="dcterms:W3CDTF">2021-09-23T10:45:10Z</dcterms:created>
  <dcterms:modified xsi:type="dcterms:W3CDTF">2024-07-17T08:03:27Z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bel">
    <vt:i4>0</vt:i4>
  </property>
  <property fmtid="{D5CDD505-2E9C-101B-9397-08002B2CF9AE}" pid="3" name="ContentTypeId">
    <vt:lpwstr>0x010100F10600530E1B7C4A89C5EB16E161D60C</vt:lpwstr>
  </property>
  <property fmtid="{D5CDD505-2E9C-101B-9397-08002B2CF9AE}" pid="4" name="Order">
    <vt:r8>6200</vt:r8>
  </property>
  <property fmtid="{D5CDD505-2E9C-101B-9397-08002B2CF9AE}" pid="5" name="MediaServiceImageTags">
    <vt:lpwstr/>
  </property>
  <property fmtid="{D5CDD505-2E9C-101B-9397-08002B2CF9AE}" pid="6" name="TitusGUID">
    <vt:lpwstr>da390fd2-38ff-4d0d-b7e8-81e61487b2ad</vt:lpwstr>
  </property>
</Properties>
</file>