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61" r:id="rId3"/>
    <p:sldId id="263" r:id="rId4"/>
    <p:sldId id="264" r:id="rId5"/>
    <p:sldId id="273" r:id="rId6"/>
    <p:sldId id="265" r:id="rId7"/>
    <p:sldId id="266" r:id="rId8"/>
    <p:sldId id="267" r:id="rId9"/>
    <p:sldId id="268" r:id="rId10"/>
    <p:sldId id="269" r:id="rId11"/>
    <p:sldId id="270" r:id="rId12"/>
    <p:sldId id="271" r:id="rId13"/>
    <p:sldId id="27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1BC6DF-31F4-4B97-AFD8-8C34E3311FC3}" v="1" dt="2024-06-06T05:58:19.1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1" autoAdjust="0"/>
    <p:restoredTop sz="94660"/>
  </p:normalViewPr>
  <p:slideViewPr>
    <p:cSldViewPr snapToGrid="0">
      <p:cViewPr varScale="1">
        <p:scale>
          <a:sx n="62" d="100"/>
          <a:sy n="62" d="100"/>
        </p:scale>
        <p:origin x="82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E5D98-52DA-BC37-0195-DAB1C2CF886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24CB528-48FA-72AB-359D-F4FE80AEFC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A61CDC8-C63D-B2AB-D657-C53A7599980B}"/>
              </a:ext>
            </a:extLst>
          </p:cNvPr>
          <p:cNvSpPr>
            <a:spLocks noGrp="1"/>
          </p:cNvSpPr>
          <p:nvPr>
            <p:ph type="dt" sz="half" idx="10"/>
          </p:nvPr>
        </p:nvSpPr>
        <p:spPr/>
        <p:txBody>
          <a:bodyPr/>
          <a:lstStyle/>
          <a:p>
            <a:fld id="{F5E66189-EB1A-4C14-AFD6-FAA1E51B86DB}" type="datetimeFigureOut">
              <a:rPr lang="en-GB" smtClean="0"/>
              <a:t>17/07/2024</a:t>
            </a:fld>
            <a:endParaRPr lang="en-GB"/>
          </a:p>
        </p:txBody>
      </p:sp>
      <p:sp>
        <p:nvSpPr>
          <p:cNvPr id="5" name="Footer Placeholder 4">
            <a:extLst>
              <a:ext uri="{FF2B5EF4-FFF2-40B4-BE49-F238E27FC236}">
                <a16:creationId xmlns:a16="http://schemas.microsoft.com/office/drawing/2014/main" id="{434E2CB0-8410-7768-B34F-1620C93666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4D6067-596D-0809-4EA7-17DED05ECED7}"/>
              </a:ext>
            </a:extLst>
          </p:cNvPr>
          <p:cNvSpPr>
            <a:spLocks noGrp="1"/>
          </p:cNvSpPr>
          <p:nvPr>
            <p:ph type="sldNum" sz="quarter" idx="12"/>
          </p:nvPr>
        </p:nvSpPr>
        <p:spPr/>
        <p:txBody>
          <a:bodyPr/>
          <a:lstStyle/>
          <a:p>
            <a:fld id="{105669E8-FF03-4D19-AFEA-CE578788BDB5}" type="slidenum">
              <a:rPr lang="en-GB" smtClean="0"/>
              <a:t>‹#›</a:t>
            </a:fld>
            <a:endParaRPr lang="en-GB"/>
          </a:p>
        </p:txBody>
      </p:sp>
    </p:spTree>
    <p:extLst>
      <p:ext uri="{BB962C8B-B14F-4D97-AF65-F5344CB8AC3E}">
        <p14:creationId xmlns:p14="http://schemas.microsoft.com/office/powerpoint/2010/main" val="501057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C6AE3-0722-058F-354F-BE58B39EEEF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BB9BC25-81D4-6923-4BD3-035321A1B2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C83A42-D785-6A5D-EEB6-7CC89DF193EF}"/>
              </a:ext>
            </a:extLst>
          </p:cNvPr>
          <p:cNvSpPr>
            <a:spLocks noGrp="1"/>
          </p:cNvSpPr>
          <p:nvPr>
            <p:ph type="dt" sz="half" idx="10"/>
          </p:nvPr>
        </p:nvSpPr>
        <p:spPr/>
        <p:txBody>
          <a:bodyPr/>
          <a:lstStyle/>
          <a:p>
            <a:fld id="{F5E66189-EB1A-4C14-AFD6-FAA1E51B86DB}" type="datetimeFigureOut">
              <a:rPr lang="en-GB" smtClean="0"/>
              <a:t>17/07/2024</a:t>
            </a:fld>
            <a:endParaRPr lang="en-GB"/>
          </a:p>
        </p:txBody>
      </p:sp>
      <p:sp>
        <p:nvSpPr>
          <p:cNvPr id="5" name="Footer Placeholder 4">
            <a:extLst>
              <a:ext uri="{FF2B5EF4-FFF2-40B4-BE49-F238E27FC236}">
                <a16:creationId xmlns:a16="http://schemas.microsoft.com/office/drawing/2014/main" id="{4EF60F64-EC26-E0BD-F188-8345CCD58D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4EF3A2-BAFA-2CBB-A81C-059C56BB47AF}"/>
              </a:ext>
            </a:extLst>
          </p:cNvPr>
          <p:cNvSpPr>
            <a:spLocks noGrp="1"/>
          </p:cNvSpPr>
          <p:nvPr>
            <p:ph type="sldNum" sz="quarter" idx="12"/>
          </p:nvPr>
        </p:nvSpPr>
        <p:spPr/>
        <p:txBody>
          <a:bodyPr/>
          <a:lstStyle/>
          <a:p>
            <a:fld id="{105669E8-FF03-4D19-AFEA-CE578788BDB5}" type="slidenum">
              <a:rPr lang="en-GB" smtClean="0"/>
              <a:t>‹#›</a:t>
            </a:fld>
            <a:endParaRPr lang="en-GB"/>
          </a:p>
        </p:txBody>
      </p:sp>
    </p:spTree>
    <p:extLst>
      <p:ext uri="{BB962C8B-B14F-4D97-AF65-F5344CB8AC3E}">
        <p14:creationId xmlns:p14="http://schemas.microsoft.com/office/powerpoint/2010/main" val="2777517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EBD309-7902-EFE5-6351-E8833A552BF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BA3B4F8-2DC2-A6D2-8541-76F15349A1E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986E0C-96BC-B6D9-D2BB-7C0ECFBE4800}"/>
              </a:ext>
            </a:extLst>
          </p:cNvPr>
          <p:cNvSpPr>
            <a:spLocks noGrp="1"/>
          </p:cNvSpPr>
          <p:nvPr>
            <p:ph type="dt" sz="half" idx="10"/>
          </p:nvPr>
        </p:nvSpPr>
        <p:spPr/>
        <p:txBody>
          <a:bodyPr/>
          <a:lstStyle/>
          <a:p>
            <a:fld id="{F5E66189-EB1A-4C14-AFD6-FAA1E51B86DB}" type="datetimeFigureOut">
              <a:rPr lang="en-GB" smtClean="0"/>
              <a:t>17/07/2024</a:t>
            </a:fld>
            <a:endParaRPr lang="en-GB"/>
          </a:p>
        </p:txBody>
      </p:sp>
      <p:sp>
        <p:nvSpPr>
          <p:cNvPr id="5" name="Footer Placeholder 4">
            <a:extLst>
              <a:ext uri="{FF2B5EF4-FFF2-40B4-BE49-F238E27FC236}">
                <a16:creationId xmlns:a16="http://schemas.microsoft.com/office/drawing/2014/main" id="{6F6333AA-8229-7FDD-A37C-2E7B15A29A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23EA77-1B6D-4D2C-911C-6316F2EBB2CE}"/>
              </a:ext>
            </a:extLst>
          </p:cNvPr>
          <p:cNvSpPr>
            <a:spLocks noGrp="1"/>
          </p:cNvSpPr>
          <p:nvPr>
            <p:ph type="sldNum" sz="quarter" idx="12"/>
          </p:nvPr>
        </p:nvSpPr>
        <p:spPr/>
        <p:txBody>
          <a:bodyPr/>
          <a:lstStyle/>
          <a:p>
            <a:fld id="{105669E8-FF03-4D19-AFEA-CE578788BDB5}" type="slidenum">
              <a:rPr lang="en-GB" smtClean="0"/>
              <a:t>‹#›</a:t>
            </a:fld>
            <a:endParaRPr lang="en-GB"/>
          </a:p>
        </p:txBody>
      </p:sp>
    </p:spTree>
    <p:extLst>
      <p:ext uri="{BB962C8B-B14F-4D97-AF65-F5344CB8AC3E}">
        <p14:creationId xmlns:p14="http://schemas.microsoft.com/office/powerpoint/2010/main" val="3454550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CBD2C-81BD-D269-13FC-EB0E36ABE9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86F1387-6421-0B77-8870-DF59486C1AED}"/>
              </a:ext>
            </a:extLst>
          </p:cNvPr>
          <p:cNvSpPr>
            <a:spLocks noGrp="1"/>
          </p:cNvSpPr>
          <p:nvPr>
            <p:ph idx="1"/>
          </p:nvPr>
        </p:nvSpPr>
        <p:spPr/>
        <p:txBody>
          <a:bodyPr/>
          <a:lstStyle>
            <a:lvl1pPr>
              <a:lnSpc>
                <a:spcPct val="110000"/>
              </a:lnSpc>
              <a:spcBef>
                <a:spcPts val="200"/>
              </a:spcBef>
              <a:spcAft>
                <a:spcPts val="200"/>
              </a:spcAft>
              <a:defRPr/>
            </a:lvl1pPr>
            <a:lvl2pPr>
              <a:lnSpc>
                <a:spcPct val="110000"/>
              </a:lnSpc>
              <a:spcBef>
                <a:spcPts val="200"/>
              </a:spcBef>
              <a:spcAft>
                <a:spcPts val="200"/>
              </a:spcAft>
              <a:defRPr/>
            </a:lvl2pPr>
            <a:lvl3pPr>
              <a:lnSpc>
                <a:spcPct val="110000"/>
              </a:lnSpc>
              <a:spcBef>
                <a:spcPts val="200"/>
              </a:spcBef>
              <a:spcAft>
                <a:spcPts val="200"/>
              </a:spcAft>
              <a:defRPr/>
            </a:lvl3pPr>
            <a:lvl4pPr>
              <a:lnSpc>
                <a:spcPct val="110000"/>
              </a:lnSpc>
              <a:spcBef>
                <a:spcPts val="200"/>
              </a:spcBef>
              <a:spcAft>
                <a:spcPts val="200"/>
              </a:spcAft>
              <a:defRPr/>
            </a:lvl4pPr>
            <a:lvl5pPr>
              <a:lnSpc>
                <a:spcPct val="110000"/>
              </a:lnSpc>
              <a:spcBef>
                <a:spcPts val="200"/>
              </a:spcBef>
              <a:spcAft>
                <a:spcPts val="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8CE94BD2-793F-8201-0EA8-DF1FA83CD7F9}"/>
              </a:ext>
            </a:extLst>
          </p:cNvPr>
          <p:cNvSpPr>
            <a:spLocks noGrp="1"/>
          </p:cNvSpPr>
          <p:nvPr>
            <p:ph type="dt" sz="half" idx="10"/>
          </p:nvPr>
        </p:nvSpPr>
        <p:spPr/>
        <p:txBody>
          <a:bodyPr/>
          <a:lstStyle/>
          <a:p>
            <a:fld id="{F5E66189-EB1A-4C14-AFD6-FAA1E51B86DB}" type="datetimeFigureOut">
              <a:rPr lang="en-GB" smtClean="0"/>
              <a:t>17/07/2024</a:t>
            </a:fld>
            <a:endParaRPr lang="en-GB"/>
          </a:p>
        </p:txBody>
      </p:sp>
      <p:sp>
        <p:nvSpPr>
          <p:cNvPr id="5" name="Footer Placeholder 4">
            <a:extLst>
              <a:ext uri="{FF2B5EF4-FFF2-40B4-BE49-F238E27FC236}">
                <a16:creationId xmlns:a16="http://schemas.microsoft.com/office/drawing/2014/main" id="{2AE53AD7-B6C3-435A-6E6A-EC5FCA450B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AB3DFC5-99FD-CE10-3430-A1EB53DE99E8}"/>
              </a:ext>
            </a:extLst>
          </p:cNvPr>
          <p:cNvSpPr>
            <a:spLocks noGrp="1"/>
          </p:cNvSpPr>
          <p:nvPr>
            <p:ph type="sldNum" sz="quarter" idx="12"/>
          </p:nvPr>
        </p:nvSpPr>
        <p:spPr/>
        <p:txBody>
          <a:bodyPr/>
          <a:lstStyle/>
          <a:p>
            <a:fld id="{105669E8-FF03-4D19-AFEA-CE578788BDB5}" type="slidenum">
              <a:rPr lang="en-GB" smtClean="0"/>
              <a:t>‹#›</a:t>
            </a:fld>
            <a:endParaRPr lang="en-GB"/>
          </a:p>
        </p:txBody>
      </p:sp>
    </p:spTree>
    <p:extLst>
      <p:ext uri="{BB962C8B-B14F-4D97-AF65-F5344CB8AC3E}">
        <p14:creationId xmlns:p14="http://schemas.microsoft.com/office/powerpoint/2010/main" val="3758597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6186C-A823-7E2B-3423-48DD3005EE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11F869C-5777-D99B-F76F-8584F21F8F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5A7913-0BA7-65F6-5DE7-69B17C57B85C}"/>
              </a:ext>
            </a:extLst>
          </p:cNvPr>
          <p:cNvSpPr>
            <a:spLocks noGrp="1"/>
          </p:cNvSpPr>
          <p:nvPr>
            <p:ph type="dt" sz="half" idx="10"/>
          </p:nvPr>
        </p:nvSpPr>
        <p:spPr/>
        <p:txBody>
          <a:bodyPr/>
          <a:lstStyle/>
          <a:p>
            <a:fld id="{F5E66189-EB1A-4C14-AFD6-FAA1E51B86DB}" type="datetimeFigureOut">
              <a:rPr lang="en-GB" smtClean="0"/>
              <a:t>17/07/2024</a:t>
            </a:fld>
            <a:endParaRPr lang="en-GB"/>
          </a:p>
        </p:txBody>
      </p:sp>
      <p:sp>
        <p:nvSpPr>
          <p:cNvPr id="5" name="Footer Placeholder 4">
            <a:extLst>
              <a:ext uri="{FF2B5EF4-FFF2-40B4-BE49-F238E27FC236}">
                <a16:creationId xmlns:a16="http://schemas.microsoft.com/office/drawing/2014/main" id="{A4D61D39-7CBA-E4DE-A17F-03AACFEA00A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D692FB-3B27-61EC-F4D9-B39133D38C9C}"/>
              </a:ext>
            </a:extLst>
          </p:cNvPr>
          <p:cNvSpPr>
            <a:spLocks noGrp="1"/>
          </p:cNvSpPr>
          <p:nvPr>
            <p:ph type="sldNum" sz="quarter" idx="12"/>
          </p:nvPr>
        </p:nvSpPr>
        <p:spPr/>
        <p:txBody>
          <a:bodyPr/>
          <a:lstStyle/>
          <a:p>
            <a:fld id="{105669E8-FF03-4D19-AFEA-CE578788BDB5}" type="slidenum">
              <a:rPr lang="en-GB" smtClean="0"/>
              <a:t>‹#›</a:t>
            </a:fld>
            <a:endParaRPr lang="en-GB"/>
          </a:p>
        </p:txBody>
      </p:sp>
    </p:spTree>
    <p:extLst>
      <p:ext uri="{BB962C8B-B14F-4D97-AF65-F5344CB8AC3E}">
        <p14:creationId xmlns:p14="http://schemas.microsoft.com/office/powerpoint/2010/main" val="1281698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11848-91F0-858F-EF9F-6A240C2777C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BDE0C60-10D6-40EA-A6A9-FCDFA7788C8F}"/>
              </a:ext>
            </a:extLst>
          </p:cNvPr>
          <p:cNvSpPr>
            <a:spLocks noGrp="1"/>
          </p:cNvSpPr>
          <p:nvPr>
            <p:ph sz="half" idx="1"/>
          </p:nvPr>
        </p:nvSpPr>
        <p:spPr>
          <a:xfrm>
            <a:off x="838200" y="1825625"/>
            <a:ext cx="5181600" cy="4351338"/>
          </a:xfrm>
        </p:spPr>
        <p:txBody>
          <a:bodyPr/>
          <a:lstStyle>
            <a:lvl1pPr>
              <a:lnSpc>
                <a:spcPct val="110000"/>
              </a:lnSpc>
              <a:spcBef>
                <a:spcPts val="200"/>
              </a:spcBef>
              <a:spcAft>
                <a:spcPts val="200"/>
              </a:spcAft>
              <a:defRPr/>
            </a:lvl1pPr>
            <a:lvl2pPr>
              <a:lnSpc>
                <a:spcPct val="110000"/>
              </a:lnSpc>
              <a:spcBef>
                <a:spcPts val="200"/>
              </a:spcBef>
              <a:spcAft>
                <a:spcPts val="200"/>
              </a:spcAft>
              <a:defRPr/>
            </a:lvl2pPr>
            <a:lvl3pPr>
              <a:lnSpc>
                <a:spcPct val="110000"/>
              </a:lnSpc>
              <a:spcBef>
                <a:spcPts val="200"/>
              </a:spcBef>
              <a:spcAft>
                <a:spcPts val="200"/>
              </a:spcAft>
              <a:defRPr/>
            </a:lvl3pPr>
            <a:lvl4pPr>
              <a:lnSpc>
                <a:spcPct val="110000"/>
              </a:lnSpc>
              <a:spcBef>
                <a:spcPts val="200"/>
              </a:spcBef>
              <a:spcAft>
                <a:spcPts val="200"/>
              </a:spcAft>
              <a:defRPr/>
            </a:lvl4pPr>
            <a:lvl5pPr>
              <a:lnSpc>
                <a:spcPct val="110000"/>
              </a:lnSpc>
              <a:spcBef>
                <a:spcPts val="200"/>
              </a:spcBef>
              <a:spcAft>
                <a:spcPts val="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8FF32441-2F2F-2FCA-7157-549FA47D2815}"/>
              </a:ext>
            </a:extLst>
          </p:cNvPr>
          <p:cNvSpPr>
            <a:spLocks noGrp="1"/>
          </p:cNvSpPr>
          <p:nvPr>
            <p:ph sz="half" idx="2"/>
          </p:nvPr>
        </p:nvSpPr>
        <p:spPr>
          <a:xfrm>
            <a:off x="6172200" y="1825625"/>
            <a:ext cx="5181600" cy="4351338"/>
          </a:xfrm>
        </p:spPr>
        <p:txBody>
          <a:bodyPr/>
          <a:lstStyle>
            <a:lvl1pPr>
              <a:lnSpc>
                <a:spcPct val="110000"/>
              </a:lnSpc>
              <a:spcBef>
                <a:spcPts val="200"/>
              </a:spcBef>
              <a:spcAft>
                <a:spcPts val="200"/>
              </a:spcAft>
              <a:defRPr/>
            </a:lvl1pPr>
            <a:lvl2pPr>
              <a:lnSpc>
                <a:spcPct val="110000"/>
              </a:lnSpc>
              <a:spcBef>
                <a:spcPts val="200"/>
              </a:spcBef>
              <a:spcAft>
                <a:spcPts val="200"/>
              </a:spcAft>
              <a:defRPr/>
            </a:lvl2pPr>
            <a:lvl3pPr>
              <a:lnSpc>
                <a:spcPct val="110000"/>
              </a:lnSpc>
              <a:spcBef>
                <a:spcPts val="200"/>
              </a:spcBef>
              <a:spcAft>
                <a:spcPts val="200"/>
              </a:spcAft>
              <a:defRPr/>
            </a:lvl3pPr>
            <a:lvl4pPr>
              <a:lnSpc>
                <a:spcPct val="110000"/>
              </a:lnSpc>
              <a:spcBef>
                <a:spcPts val="200"/>
              </a:spcBef>
              <a:spcAft>
                <a:spcPts val="200"/>
              </a:spcAft>
              <a:defRPr/>
            </a:lvl4pPr>
            <a:lvl5pPr>
              <a:lnSpc>
                <a:spcPct val="110000"/>
              </a:lnSpc>
              <a:spcBef>
                <a:spcPts val="200"/>
              </a:spcBef>
              <a:spcAft>
                <a:spcPts val="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77FDB154-7775-6015-2656-33871797261A}"/>
              </a:ext>
            </a:extLst>
          </p:cNvPr>
          <p:cNvSpPr>
            <a:spLocks noGrp="1"/>
          </p:cNvSpPr>
          <p:nvPr>
            <p:ph type="dt" sz="half" idx="10"/>
          </p:nvPr>
        </p:nvSpPr>
        <p:spPr/>
        <p:txBody>
          <a:bodyPr/>
          <a:lstStyle/>
          <a:p>
            <a:fld id="{F5E66189-EB1A-4C14-AFD6-FAA1E51B86DB}" type="datetimeFigureOut">
              <a:rPr lang="en-GB" smtClean="0"/>
              <a:t>17/07/2024</a:t>
            </a:fld>
            <a:endParaRPr lang="en-GB"/>
          </a:p>
        </p:txBody>
      </p:sp>
      <p:sp>
        <p:nvSpPr>
          <p:cNvPr id="6" name="Footer Placeholder 5">
            <a:extLst>
              <a:ext uri="{FF2B5EF4-FFF2-40B4-BE49-F238E27FC236}">
                <a16:creationId xmlns:a16="http://schemas.microsoft.com/office/drawing/2014/main" id="{F80B992E-418C-8656-2683-C7FAD7369E0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6D6A24A-4320-CD89-A70D-A9316C5ED128}"/>
              </a:ext>
            </a:extLst>
          </p:cNvPr>
          <p:cNvSpPr>
            <a:spLocks noGrp="1"/>
          </p:cNvSpPr>
          <p:nvPr>
            <p:ph type="sldNum" sz="quarter" idx="12"/>
          </p:nvPr>
        </p:nvSpPr>
        <p:spPr/>
        <p:txBody>
          <a:bodyPr/>
          <a:lstStyle/>
          <a:p>
            <a:fld id="{105669E8-FF03-4D19-AFEA-CE578788BDB5}" type="slidenum">
              <a:rPr lang="en-GB" smtClean="0"/>
              <a:t>‹#›</a:t>
            </a:fld>
            <a:endParaRPr lang="en-GB"/>
          </a:p>
        </p:txBody>
      </p:sp>
    </p:spTree>
    <p:extLst>
      <p:ext uri="{BB962C8B-B14F-4D97-AF65-F5344CB8AC3E}">
        <p14:creationId xmlns:p14="http://schemas.microsoft.com/office/powerpoint/2010/main" val="2718908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E984F-DD2B-7E9D-4F31-3F14FD4EAE2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6E6B3CF-C6F1-6E9F-CECB-A250C87AC6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85C80D-727A-F27C-2674-58DAED00F9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4D53182-780B-29F9-9149-C7EFB9F437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1E8B05-96FF-6663-5C2C-D0EC3B7CD3B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A98429C-ABBB-BD1F-B671-7D55F81712BD}"/>
              </a:ext>
            </a:extLst>
          </p:cNvPr>
          <p:cNvSpPr>
            <a:spLocks noGrp="1"/>
          </p:cNvSpPr>
          <p:nvPr>
            <p:ph type="dt" sz="half" idx="10"/>
          </p:nvPr>
        </p:nvSpPr>
        <p:spPr/>
        <p:txBody>
          <a:bodyPr/>
          <a:lstStyle/>
          <a:p>
            <a:fld id="{F5E66189-EB1A-4C14-AFD6-FAA1E51B86DB}" type="datetimeFigureOut">
              <a:rPr lang="en-GB" smtClean="0"/>
              <a:t>17/07/2024</a:t>
            </a:fld>
            <a:endParaRPr lang="en-GB"/>
          </a:p>
        </p:txBody>
      </p:sp>
      <p:sp>
        <p:nvSpPr>
          <p:cNvPr id="8" name="Footer Placeholder 7">
            <a:extLst>
              <a:ext uri="{FF2B5EF4-FFF2-40B4-BE49-F238E27FC236}">
                <a16:creationId xmlns:a16="http://schemas.microsoft.com/office/drawing/2014/main" id="{FA172049-30D0-ECFF-F02A-59E8CA4D289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C13E3F5-673C-92DB-0232-A0E859F944E3}"/>
              </a:ext>
            </a:extLst>
          </p:cNvPr>
          <p:cNvSpPr>
            <a:spLocks noGrp="1"/>
          </p:cNvSpPr>
          <p:nvPr>
            <p:ph type="sldNum" sz="quarter" idx="12"/>
          </p:nvPr>
        </p:nvSpPr>
        <p:spPr/>
        <p:txBody>
          <a:bodyPr/>
          <a:lstStyle/>
          <a:p>
            <a:fld id="{105669E8-FF03-4D19-AFEA-CE578788BDB5}" type="slidenum">
              <a:rPr lang="en-GB" smtClean="0"/>
              <a:t>‹#›</a:t>
            </a:fld>
            <a:endParaRPr lang="en-GB"/>
          </a:p>
        </p:txBody>
      </p:sp>
    </p:spTree>
    <p:extLst>
      <p:ext uri="{BB962C8B-B14F-4D97-AF65-F5344CB8AC3E}">
        <p14:creationId xmlns:p14="http://schemas.microsoft.com/office/powerpoint/2010/main" val="981158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F5E3C-4FC1-BFA0-C787-762CAA789DA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F3568D4-AC37-343D-4A15-ECABE530F1C2}"/>
              </a:ext>
            </a:extLst>
          </p:cNvPr>
          <p:cNvSpPr>
            <a:spLocks noGrp="1"/>
          </p:cNvSpPr>
          <p:nvPr>
            <p:ph type="dt" sz="half" idx="10"/>
          </p:nvPr>
        </p:nvSpPr>
        <p:spPr/>
        <p:txBody>
          <a:bodyPr/>
          <a:lstStyle/>
          <a:p>
            <a:fld id="{F5E66189-EB1A-4C14-AFD6-FAA1E51B86DB}" type="datetimeFigureOut">
              <a:rPr lang="en-GB" smtClean="0"/>
              <a:t>17/07/2024</a:t>
            </a:fld>
            <a:endParaRPr lang="en-GB"/>
          </a:p>
        </p:txBody>
      </p:sp>
      <p:sp>
        <p:nvSpPr>
          <p:cNvPr id="4" name="Footer Placeholder 3">
            <a:extLst>
              <a:ext uri="{FF2B5EF4-FFF2-40B4-BE49-F238E27FC236}">
                <a16:creationId xmlns:a16="http://schemas.microsoft.com/office/drawing/2014/main" id="{7D93CD47-0308-52B6-EDE3-338258FA3BA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83B5666-55E9-8125-9443-472814F5AB5D}"/>
              </a:ext>
            </a:extLst>
          </p:cNvPr>
          <p:cNvSpPr>
            <a:spLocks noGrp="1"/>
          </p:cNvSpPr>
          <p:nvPr>
            <p:ph type="sldNum" sz="quarter" idx="12"/>
          </p:nvPr>
        </p:nvSpPr>
        <p:spPr/>
        <p:txBody>
          <a:bodyPr/>
          <a:lstStyle/>
          <a:p>
            <a:fld id="{105669E8-FF03-4D19-AFEA-CE578788BDB5}" type="slidenum">
              <a:rPr lang="en-GB" smtClean="0"/>
              <a:t>‹#›</a:t>
            </a:fld>
            <a:endParaRPr lang="en-GB"/>
          </a:p>
        </p:txBody>
      </p:sp>
    </p:spTree>
    <p:extLst>
      <p:ext uri="{BB962C8B-B14F-4D97-AF65-F5344CB8AC3E}">
        <p14:creationId xmlns:p14="http://schemas.microsoft.com/office/powerpoint/2010/main" val="4014907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F56276-1E64-7161-F688-FED73BF7301D}"/>
              </a:ext>
            </a:extLst>
          </p:cNvPr>
          <p:cNvSpPr>
            <a:spLocks noGrp="1"/>
          </p:cNvSpPr>
          <p:nvPr>
            <p:ph type="dt" sz="half" idx="10"/>
          </p:nvPr>
        </p:nvSpPr>
        <p:spPr/>
        <p:txBody>
          <a:bodyPr/>
          <a:lstStyle/>
          <a:p>
            <a:fld id="{F5E66189-EB1A-4C14-AFD6-FAA1E51B86DB}" type="datetimeFigureOut">
              <a:rPr lang="en-GB" smtClean="0"/>
              <a:t>17/07/2024</a:t>
            </a:fld>
            <a:endParaRPr lang="en-GB"/>
          </a:p>
        </p:txBody>
      </p:sp>
      <p:sp>
        <p:nvSpPr>
          <p:cNvPr id="3" name="Footer Placeholder 2">
            <a:extLst>
              <a:ext uri="{FF2B5EF4-FFF2-40B4-BE49-F238E27FC236}">
                <a16:creationId xmlns:a16="http://schemas.microsoft.com/office/drawing/2014/main" id="{190F5DAD-E1A1-2FC1-D1A5-E246747F17A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DCD971E-7A36-F4BE-727A-100054BD7143}"/>
              </a:ext>
            </a:extLst>
          </p:cNvPr>
          <p:cNvSpPr>
            <a:spLocks noGrp="1"/>
          </p:cNvSpPr>
          <p:nvPr>
            <p:ph type="sldNum" sz="quarter" idx="12"/>
          </p:nvPr>
        </p:nvSpPr>
        <p:spPr/>
        <p:txBody>
          <a:bodyPr/>
          <a:lstStyle/>
          <a:p>
            <a:fld id="{105669E8-FF03-4D19-AFEA-CE578788BDB5}" type="slidenum">
              <a:rPr lang="en-GB" smtClean="0"/>
              <a:t>‹#›</a:t>
            </a:fld>
            <a:endParaRPr lang="en-GB"/>
          </a:p>
        </p:txBody>
      </p:sp>
    </p:spTree>
    <p:extLst>
      <p:ext uri="{BB962C8B-B14F-4D97-AF65-F5344CB8AC3E}">
        <p14:creationId xmlns:p14="http://schemas.microsoft.com/office/powerpoint/2010/main" val="580506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1E562-B678-3D3F-31BE-7E6B922B63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47A146A-31EF-5021-A893-06A5D8E938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4B9D38B-FCCB-8AC2-AF7C-2CA399FC5C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42FAD3-C3D0-C85F-27E0-AF66EAB163BE}"/>
              </a:ext>
            </a:extLst>
          </p:cNvPr>
          <p:cNvSpPr>
            <a:spLocks noGrp="1"/>
          </p:cNvSpPr>
          <p:nvPr>
            <p:ph type="dt" sz="half" idx="10"/>
          </p:nvPr>
        </p:nvSpPr>
        <p:spPr/>
        <p:txBody>
          <a:bodyPr/>
          <a:lstStyle/>
          <a:p>
            <a:fld id="{F5E66189-EB1A-4C14-AFD6-FAA1E51B86DB}" type="datetimeFigureOut">
              <a:rPr lang="en-GB" smtClean="0"/>
              <a:t>17/07/2024</a:t>
            </a:fld>
            <a:endParaRPr lang="en-GB"/>
          </a:p>
        </p:txBody>
      </p:sp>
      <p:sp>
        <p:nvSpPr>
          <p:cNvPr id="6" name="Footer Placeholder 5">
            <a:extLst>
              <a:ext uri="{FF2B5EF4-FFF2-40B4-BE49-F238E27FC236}">
                <a16:creationId xmlns:a16="http://schemas.microsoft.com/office/drawing/2014/main" id="{21E20731-582F-37BC-1AF4-DE3820CA38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BCD0EAB-7917-FB4F-2A1C-2684F4228EE6}"/>
              </a:ext>
            </a:extLst>
          </p:cNvPr>
          <p:cNvSpPr>
            <a:spLocks noGrp="1"/>
          </p:cNvSpPr>
          <p:nvPr>
            <p:ph type="sldNum" sz="quarter" idx="12"/>
          </p:nvPr>
        </p:nvSpPr>
        <p:spPr/>
        <p:txBody>
          <a:bodyPr/>
          <a:lstStyle/>
          <a:p>
            <a:fld id="{105669E8-FF03-4D19-AFEA-CE578788BDB5}" type="slidenum">
              <a:rPr lang="en-GB" smtClean="0"/>
              <a:t>‹#›</a:t>
            </a:fld>
            <a:endParaRPr lang="en-GB"/>
          </a:p>
        </p:txBody>
      </p:sp>
    </p:spTree>
    <p:extLst>
      <p:ext uri="{BB962C8B-B14F-4D97-AF65-F5344CB8AC3E}">
        <p14:creationId xmlns:p14="http://schemas.microsoft.com/office/powerpoint/2010/main" val="2495534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9DFEF-83F1-3EED-A4E4-A2EF51347A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9A3D81E-7F71-95ED-61B4-B48E1CDBC2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C2C8A02-B1A6-9A9E-E33D-DBEBDF9620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677BB9-CB59-507C-2D52-AED44A70AB9F}"/>
              </a:ext>
            </a:extLst>
          </p:cNvPr>
          <p:cNvSpPr>
            <a:spLocks noGrp="1"/>
          </p:cNvSpPr>
          <p:nvPr>
            <p:ph type="dt" sz="half" idx="10"/>
          </p:nvPr>
        </p:nvSpPr>
        <p:spPr/>
        <p:txBody>
          <a:bodyPr/>
          <a:lstStyle/>
          <a:p>
            <a:fld id="{F5E66189-EB1A-4C14-AFD6-FAA1E51B86DB}" type="datetimeFigureOut">
              <a:rPr lang="en-GB" smtClean="0"/>
              <a:t>17/07/2024</a:t>
            </a:fld>
            <a:endParaRPr lang="en-GB"/>
          </a:p>
        </p:txBody>
      </p:sp>
      <p:sp>
        <p:nvSpPr>
          <p:cNvPr id="6" name="Footer Placeholder 5">
            <a:extLst>
              <a:ext uri="{FF2B5EF4-FFF2-40B4-BE49-F238E27FC236}">
                <a16:creationId xmlns:a16="http://schemas.microsoft.com/office/drawing/2014/main" id="{195BC6A9-FC0A-C4C6-2DE2-D51C9688A83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F78872A-F063-4F64-378B-85EDD6C7810F}"/>
              </a:ext>
            </a:extLst>
          </p:cNvPr>
          <p:cNvSpPr>
            <a:spLocks noGrp="1"/>
          </p:cNvSpPr>
          <p:nvPr>
            <p:ph type="sldNum" sz="quarter" idx="12"/>
          </p:nvPr>
        </p:nvSpPr>
        <p:spPr/>
        <p:txBody>
          <a:bodyPr/>
          <a:lstStyle/>
          <a:p>
            <a:fld id="{105669E8-FF03-4D19-AFEA-CE578788BDB5}" type="slidenum">
              <a:rPr lang="en-GB" smtClean="0"/>
              <a:t>‹#›</a:t>
            </a:fld>
            <a:endParaRPr lang="en-GB"/>
          </a:p>
        </p:txBody>
      </p:sp>
    </p:spTree>
    <p:extLst>
      <p:ext uri="{BB962C8B-B14F-4D97-AF65-F5344CB8AC3E}">
        <p14:creationId xmlns:p14="http://schemas.microsoft.com/office/powerpoint/2010/main" val="765073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9A530A-E5D6-AE0E-F772-AFA7555417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BFBD586-44F9-4C6E-FD9F-E6857C8578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70BBDF-8D09-A72C-8255-8AB5592074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E66189-EB1A-4C14-AFD6-FAA1E51B86DB}" type="datetimeFigureOut">
              <a:rPr lang="en-GB" smtClean="0"/>
              <a:t>17/07/2024</a:t>
            </a:fld>
            <a:endParaRPr lang="en-GB"/>
          </a:p>
        </p:txBody>
      </p:sp>
      <p:sp>
        <p:nvSpPr>
          <p:cNvPr id="5" name="Footer Placeholder 4">
            <a:extLst>
              <a:ext uri="{FF2B5EF4-FFF2-40B4-BE49-F238E27FC236}">
                <a16:creationId xmlns:a16="http://schemas.microsoft.com/office/drawing/2014/main" id="{CB1A73E9-9E2F-DF92-B4E0-06F6E592B8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37EC399-703B-6552-00C4-AB21CE19BA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5669E8-FF03-4D19-AFEA-CE578788BDB5}" type="slidenum">
              <a:rPr lang="en-GB" smtClean="0"/>
              <a:t>‹#›</a:t>
            </a:fld>
            <a:endParaRPr lang="en-GB"/>
          </a:p>
        </p:txBody>
      </p:sp>
    </p:spTree>
    <p:extLst>
      <p:ext uri="{BB962C8B-B14F-4D97-AF65-F5344CB8AC3E}">
        <p14:creationId xmlns:p14="http://schemas.microsoft.com/office/powerpoint/2010/main" val="23193147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96000"/>
          </a:schemeClr>
        </a:solidFill>
        <a:effectLst/>
      </p:bgPr>
    </p:bg>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27427488-068E-4B55-AC8D-CD070B8CD4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56" name="Group 55">
            <a:extLst>
              <a:ext uri="{FF2B5EF4-FFF2-40B4-BE49-F238E27FC236}">
                <a16:creationId xmlns:a16="http://schemas.microsoft.com/office/drawing/2014/main" id="{6CEC401A-BC46-41FC-AD55-F7810C3CFA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4267200"/>
            <a:chOff x="7467600" y="0"/>
            <a:chExt cx="4724400" cy="6858000"/>
          </a:xfrm>
        </p:grpSpPr>
        <p:sp>
          <p:nvSpPr>
            <p:cNvPr id="57" name="Rectangle 56">
              <a:extLst>
                <a:ext uri="{FF2B5EF4-FFF2-40B4-BE49-F238E27FC236}">
                  <a16:creationId xmlns:a16="http://schemas.microsoft.com/office/drawing/2014/main" id="{A287F808-5648-477A-80D6-A0F3BF6DF3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Rectangle 57">
              <a:extLst>
                <a:ext uri="{FF2B5EF4-FFF2-40B4-BE49-F238E27FC236}">
                  <a16:creationId xmlns:a16="http://schemas.microsoft.com/office/drawing/2014/main" id="{0A116CF9-DCF6-4F08-B01A-D5F353F83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60" name="Freeform: Shape 59">
            <a:extLst>
              <a:ext uri="{FF2B5EF4-FFF2-40B4-BE49-F238E27FC236}">
                <a16:creationId xmlns:a16="http://schemas.microsoft.com/office/drawing/2014/main" id="{44D26783-C1CA-4BE1-9D40-3EA516AE3E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672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62" name="Rectangle 61">
            <a:extLst>
              <a:ext uri="{FF2B5EF4-FFF2-40B4-BE49-F238E27FC236}">
                <a16:creationId xmlns:a16="http://schemas.microsoft.com/office/drawing/2014/main" id="{A20AF199-99C2-4569-9CAF-24514AE5E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199"/>
            <a:ext cx="11277600" cy="5943602"/>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C1A1849F-1EA6-AAAF-76CF-3F6676E0320E}"/>
              </a:ext>
            </a:extLst>
          </p:cNvPr>
          <p:cNvSpPr>
            <a:spLocks noGrp="1"/>
          </p:cNvSpPr>
          <p:nvPr>
            <p:ph type="ctrTitle"/>
          </p:nvPr>
        </p:nvSpPr>
        <p:spPr>
          <a:xfrm>
            <a:off x="1142999" y="1676401"/>
            <a:ext cx="4495801" cy="2286002"/>
          </a:xfrm>
        </p:spPr>
        <p:txBody>
          <a:bodyPr anchor="t">
            <a:normAutofit/>
          </a:bodyPr>
          <a:lstStyle/>
          <a:p>
            <a:pPr algn="l"/>
            <a:r>
              <a:rPr lang="en-GB" sz="3700"/>
              <a:t>Panoptic Brand Protection? </a:t>
            </a:r>
            <a:br>
              <a:rPr lang="en-GB" sz="3700"/>
            </a:br>
            <a:r>
              <a:rPr lang="en-GB" sz="3700"/>
              <a:t>Machine Learning and Online Marketplaces</a:t>
            </a:r>
          </a:p>
        </p:txBody>
      </p:sp>
      <p:sp>
        <p:nvSpPr>
          <p:cNvPr id="3" name="Subtitle 2">
            <a:extLst>
              <a:ext uri="{FF2B5EF4-FFF2-40B4-BE49-F238E27FC236}">
                <a16:creationId xmlns:a16="http://schemas.microsoft.com/office/drawing/2014/main" id="{7D69849B-0C7C-A62E-B4CD-8E63450045C0}"/>
              </a:ext>
            </a:extLst>
          </p:cNvPr>
          <p:cNvSpPr>
            <a:spLocks noGrp="1"/>
          </p:cNvSpPr>
          <p:nvPr>
            <p:ph type="subTitle" idx="1"/>
          </p:nvPr>
        </p:nvSpPr>
        <p:spPr>
          <a:xfrm>
            <a:off x="1142999" y="4267200"/>
            <a:ext cx="4495801" cy="914400"/>
          </a:xfrm>
        </p:spPr>
        <p:txBody>
          <a:bodyPr>
            <a:normAutofit/>
          </a:bodyPr>
          <a:lstStyle/>
          <a:p>
            <a:pPr algn="l"/>
            <a:r>
              <a:rPr lang="en-GB" sz="2500">
                <a:solidFill>
                  <a:schemeClr val="tx1">
                    <a:alpha val="55000"/>
                  </a:schemeClr>
                </a:solidFill>
              </a:rPr>
              <a:t>Prof. Dev Gangjee</a:t>
            </a:r>
          </a:p>
          <a:p>
            <a:pPr algn="l"/>
            <a:r>
              <a:rPr lang="en-GB" sz="2500">
                <a:solidFill>
                  <a:schemeClr val="tx1">
                    <a:alpha val="55000"/>
                  </a:schemeClr>
                </a:solidFill>
              </a:rPr>
              <a:t>University of Oxford</a:t>
            </a:r>
          </a:p>
        </p:txBody>
      </p:sp>
      <p:pic>
        <p:nvPicPr>
          <p:cNvPr id="7" name="Picture 6">
            <a:extLst>
              <a:ext uri="{FF2B5EF4-FFF2-40B4-BE49-F238E27FC236}">
                <a16:creationId xmlns:a16="http://schemas.microsoft.com/office/drawing/2014/main" id="{C7224720-8E78-C4B0-89E4-A3212F3F20C5}"/>
              </a:ext>
            </a:extLst>
          </p:cNvPr>
          <p:cNvPicPr>
            <a:picLocks noChangeAspect="1"/>
          </p:cNvPicPr>
          <p:nvPr/>
        </p:nvPicPr>
        <p:blipFill rotWithShape="1">
          <a:blip r:embed="rId2"/>
          <a:srcRect l="408" r="-1" b="-1"/>
          <a:stretch/>
        </p:blipFill>
        <p:spPr>
          <a:xfrm>
            <a:off x="6619874" y="990599"/>
            <a:ext cx="4657726" cy="2209801"/>
          </a:xfrm>
          <a:prstGeom prst="rect">
            <a:avLst/>
          </a:prstGeom>
        </p:spPr>
      </p:pic>
      <p:pic>
        <p:nvPicPr>
          <p:cNvPr id="6" name="Picture 5" descr="A screenshot of a phone with Ice hockey rink in the background&#10;&#10;Description automatically generated">
            <a:extLst>
              <a:ext uri="{FF2B5EF4-FFF2-40B4-BE49-F238E27FC236}">
                <a16:creationId xmlns:a16="http://schemas.microsoft.com/office/drawing/2014/main" id="{585D44DC-B4C5-3419-C199-B57D25469829}"/>
              </a:ext>
            </a:extLst>
          </p:cNvPr>
          <p:cNvPicPr>
            <a:picLocks noChangeAspect="1"/>
          </p:cNvPicPr>
          <p:nvPr/>
        </p:nvPicPr>
        <p:blipFill rotWithShape="1">
          <a:blip r:embed="rId3"/>
          <a:srcRect t="17004" r="3" b="3"/>
          <a:stretch/>
        </p:blipFill>
        <p:spPr>
          <a:xfrm>
            <a:off x="6635751" y="3661833"/>
            <a:ext cx="4641849" cy="2205568"/>
          </a:xfrm>
          <a:prstGeom prst="rect">
            <a:avLst/>
          </a:prstGeom>
        </p:spPr>
      </p:pic>
      <p:sp>
        <p:nvSpPr>
          <p:cNvPr id="11" name="TextBox 10">
            <a:extLst>
              <a:ext uri="{FF2B5EF4-FFF2-40B4-BE49-F238E27FC236}">
                <a16:creationId xmlns:a16="http://schemas.microsoft.com/office/drawing/2014/main" id="{3BEED84E-3C21-E0AD-841B-49271549387C}"/>
              </a:ext>
            </a:extLst>
          </p:cNvPr>
          <p:cNvSpPr txBox="1"/>
          <p:nvPr/>
        </p:nvSpPr>
        <p:spPr>
          <a:xfrm>
            <a:off x="8830090" y="6123802"/>
            <a:ext cx="1395664" cy="276999"/>
          </a:xfrm>
          <a:prstGeom prst="rect">
            <a:avLst/>
          </a:prstGeom>
          <a:noFill/>
        </p:spPr>
        <p:txBody>
          <a:bodyPr wrap="square" rtlCol="0">
            <a:spAutoFit/>
          </a:bodyPr>
          <a:lstStyle/>
          <a:p>
            <a:pPr>
              <a:spcAft>
                <a:spcPts val="600"/>
              </a:spcAft>
            </a:pPr>
            <a:r>
              <a:rPr lang="en-GB" sz="1200" dirty="0"/>
              <a:t>© </a:t>
            </a:r>
            <a:r>
              <a:rPr lang="en-GB" sz="1200" dirty="0" err="1"/>
              <a:t>Corsearch</a:t>
            </a:r>
            <a:endParaRPr lang="en-GB" sz="1200" dirty="0"/>
          </a:p>
        </p:txBody>
      </p:sp>
    </p:spTree>
    <p:extLst>
      <p:ext uri="{BB962C8B-B14F-4D97-AF65-F5344CB8AC3E}">
        <p14:creationId xmlns:p14="http://schemas.microsoft.com/office/powerpoint/2010/main" val="1751801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4AFA59-2791-D874-E5AF-EB9E2DBC4474}"/>
              </a:ext>
            </a:extLst>
          </p:cNvPr>
          <p:cNvSpPr>
            <a:spLocks noGrp="1"/>
          </p:cNvSpPr>
          <p:nvPr>
            <p:ph type="title"/>
          </p:nvPr>
        </p:nvSpPr>
        <p:spPr>
          <a:xfrm>
            <a:off x="793662" y="386930"/>
            <a:ext cx="10066122" cy="1298448"/>
          </a:xfrm>
        </p:spPr>
        <p:txBody>
          <a:bodyPr vert="horz" lIns="91440" tIns="45720" rIns="91440" bIns="45720" rtlCol="0" anchor="b">
            <a:normAutofit/>
          </a:bodyPr>
          <a:lstStyle/>
          <a:p>
            <a:r>
              <a:rPr lang="en-US" sz="4800" kern="1200" dirty="0">
                <a:solidFill>
                  <a:schemeClr val="tx1"/>
                </a:solidFill>
                <a:latin typeface="+mj-lt"/>
                <a:ea typeface="+mj-ea"/>
                <a:cs typeface="+mj-cs"/>
              </a:rPr>
              <a:t>New DSA Requirements</a:t>
            </a:r>
          </a:p>
        </p:txBody>
      </p:sp>
      <p:sp>
        <p:nvSpPr>
          <p:cNvPr id="13" name="Rectangle 12">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00098B5-66AE-F9FF-8CDF-581974D7ECE0}"/>
              </a:ext>
            </a:extLst>
          </p:cNvPr>
          <p:cNvSpPr>
            <a:spLocks noGrp="1"/>
          </p:cNvSpPr>
          <p:nvPr>
            <p:ph sz="half" idx="1"/>
          </p:nvPr>
        </p:nvSpPr>
        <p:spPr>
          <a:xfrm>
            <a:off x="496919" y="2438400"/>
            <a:ext cx="4827640" cy="3800559"/>
          </a:xfrm>
        </p:spPr>
        <p:txBody>
          <a:bodyPr vert="horz" lIns="91440" tIns="45720" rIns="91440" bIns="45720" rtlCol="0" anchor="ctr">
            <a:normAutofit/>
          </a:bodyPr>
          <a:lstStyle/>
          <a:p>
            <a:pPr>
              <a:lnSpc>
                <a:spcPct val="90000"/>
              </a:lnSpc>
            </a:pPr>
            <a:r>
              <a:rPr lang="en-US" sz="1700" dirty="0"/>
              <a:t>Key requirements: </a:t>
            </a:r>
            <a:r>
              <a:rPr lang="en-US" sz="1700" b="1" dirty="0"/>
              <a:t>transparency &amp; accountability</a:t>
            </a:r>
          </a:p>
          <a:p>
            <a:pPr>
              <a:lnSpc>
                <a:spcPct val="90000"/>
              </a:lnSpc>
            </a:pPr>
            <a:r>
              <a:rPr lang="en-US" sz="1700" dirty="0">
                <a:effectLst/>
              </a:rPr>
              <a:t>Require “sufficiently precise and adequately substantiated notices” of infringement (Art 16(2))</a:t>
            </a:r>
          </a:p>
          <a:p>
            <a:pPr lvl="1">
              <a:lnSpc>
                <a:spcPct val="90000"/>
              </a:lnSpc>
            </a:pPr>
            <a:r>
              <a:rPr lang="en-US" sz="1500" dirty="0"/>
              <a:t>NTD feeds into ML training</a:t>
            </a:r>
            <a:endParaRPr lang="en-US" sz="1500" dirty="0">
              <a:effectLst/>
            </a:endParaRPr>
          </a:p>
          <a:p>
            <a:pPr>
              <a:lnSpc>
                <a:spcPct val="90000"/>
              </a:lnSpc>
            </a:pPr>
            <a:r>
              <a:rPr lang="en-US" sz="1700" dirty="0"/>
              <a:t>Give reasons for blocking to seller</a:t>
            </a:r>
          </a:p>
          <a:p>
            <a:pPr>
              <a:lnSpc>
                <a:spcPct val="90000"/>
              </a:lnSpc>
            </a:pPr>
            <a:r>
              <a:rPr lang="en-US" sz="1700" dirty="0"/>
              <a:t>Indicate to seller when their listing has been blocked by ACR algorithm decision</a:t>
            </a:r>
          </a:p>
          <a:p>
            <a:pPr>
              <a:lnSpc>
                <a:spcPct val="90000"/>
              </a:lnSpc>
            </a:pPr>
            <a:r>
              <a:rPr lang="en-US" sz="1700" dirty="0"/>
              <a:t>Give sellers redress options (challenge delisting)</a:t>
            </a:r>
          </a:p>
          <a:p>
            <a:pPr lvl="1">
              <a:lnSpc>
                <a:spcPct val="90000"/>
              </a:lnSpc>
            </a:pPr>
            <a:r>
              <a:rPr lang="en-US" sz="1700" dirty="0"/>
              <a:t>Human review by marketplace or ADR</a:t>
            </a:r>
          </a:p>
          <a:p>
            <a:pPr>
              <a:lnSpc>
                <a:spcPct val="90000"/>
              </a:lnSpc>
            </a:pPr>
            <a:r>
              <a:rPr lang="en-US" sz="1700" dirty="0"/>
              <a:t>Transparency and reporting obligations</a:t>
            </a:r>
          </a:p>
        </p:txBody>
      </p:sp>
      <p:pic>
        <p:nvPicPr>
          <p:cNvPr id="6" name="Content Placeholder 5">
            <a:extLst>
              <a:ext uri="{FF2B5EF4-FFF2-40B4-BE49-F238E27FC236}">
                <a16:creationId xmlns:a16="http://schemas.microsoft.com/office/drawing/2014/main" id="{A193878C-5BD9-8BFD-C6C6-48158BAA0563}"/>
              </a:ext>
            </a:extLst>
          </p:cNvPr>
          <p:cNvPicPr>
            <a:picLocks noGrp="1" noChangeAspect="1"/>
          </p:cNvPicPr>
          <p:nvPr>
            <p:ph sz="half" idx="2"/>
          </p:nvPr>
        </p:nvPicPr>
        <p:blipFill>
          <a:blip r:embed="rId2"/>
          <a:stretch>
            <a:fillRect/>
          </a:stretch>
        </p:blipFill>
        <p:spPr>
          <a:xfrm>
            <a:off x="5911532" y="2989429"/>
            <a:ext cx="5150277" cy="2703895"/>
          </a:xfrm>
          <a:prstGeom prst="rect">
            <a:avLst/>
          </a:prstGeom>
        </p:spPr>
      </p:pic>
      <p:sp>
        <p:nvSpPr>
          <p:cNvPr id="17" name="Rectangle 16">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4509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6107CC54-A763-7AA8-D8D8-6BD4CC9A2FB1}"/>
              </a:ext>
            </a:extLst>
          </p:cNvPr>
          <p:cNvSpPr>
            <a:spLocks noGrp="1"/>
          </p:cNvSpPr>
          <p:nvPr>
            <p:ph type="title"/>
          </p:nvPr>
        </p:nvSpPr>
        <p:spPr>
          <a:xfrm>
            <a:off x="838200" y="184806"/>
            <a:ext cx="10515600" cy="809806"/>
          </a:xfrm>
        </p:spPr>
        <p:txBody>
          <a:bodyPr anchor="ctr">
            <a:normAutofit/>
          </a:bodyPr>
          <a:lstStyle/>
          <a:p>
            <a:pPr algn="ctr"/>
            <a:r>
              <a:rPr lang="en-GB" sz="5200" dirty="0"/>
              <a:t>Dashboard and Datasets</a:t>
            </a:r>
          </a:p>
        </p:txBody>
      </p:sp>
      <p:pic>
        <p:nvPicPr>
          <p:cNvPr id="7" name="Picture 6" descr="A screenshot of a computer&#10;&#10;Description automatically generated">
            <a:extLst>
              <a:ext uri="{FF2B5EF4-FFF2-40B4-BE49-F238E27FC236}">
                <a16:creationId xmlns:a16="http://schemas.microsoft.com/office/drawing/2014/main" id="{59D0BB3B-B689-C751-7CB4-1C7327B9C146}"/>
              </a:ext>
            </a:extLst>
          </p:cNvPr>
          <p:cNvPicPr>
            <a:picLocks noChangeAspect="1"/>
          </p:cNvPicPr>
          <p:nvPr/>
        </p:nvPicPr>
        <p:blipFill>
          <a:blip r:embed="rId2"/>
          <a:stretch>
            <a:fillRect/>
          </a:stretch>
        </p:blipFill>
        <p:spPr>
          <a:xfrm>
            <a:off x="1607674" y="1179417"/>
            <a:ext cx="9746125" cy="5579655"/>
          </a:xfrm>
          <a:prstGeom prst="rect">
            <a:avLst/>
          </a:prstGeom>
        </p:spPr>
      </p:pic>
    </p:spTree>
    <p:extLst>
      <p:ext uri="{BB962C8B-B14F-4D97-AF65-F5344CB8AC3E}">
        <p14:creationId xmlns:p14="http://schemas.microsoft.com/office/powerpoint/2010/main" val="2361934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E50B93F6-37AE-B3AA-3050-8CA0C1706373}"/>
              </a:ext>
            </a:extLst>
          </p:cNvPr>
          <p:cNvSpPr>
            <a:spLocks noGrp="1"/>
          </p:cNvSpPr>
          <p:nvPr>
            <p:ph type="title"/>
          </p:nvPr>
        </p:nvSpPr>
        <p:spPr>
          <a:xfrm>
            <a:off x="838200" y="365125"/>
            <a:ext cx="10515600" cy="1306443"/>
          </a:xfrm>
        </p:spPr>
        <p:txBody>
          <a:bodyPr>
            <a:normAutofit/>
          </a:bodyPr>
          <a:lstStyle/>
          <a:p>
            <a:r>
              <a:rPr lang="en-GB" sz="4000" dirty="0"/>
              <a:t>Remaining Issues…</a:t>
            </a:r>
          </a:p>
        </p:txBody>
      </p:sp>
      <p:sp>
        <p:nvSpPr>
          <p:cNvPr id="7" name="Content Placeholder 6">
            <a:extLst>
              <a:ext uri="{FF2B5EF4-FFF2-40B4-BE49-F238E27FC236}">
                <a16:creationId xmlns:a16="http://schemas.microsoft.com/office/drawing/2014/main" id="{ADBE480D-45D5-CA62-5651-DFCA12884B88}"/>
              </a:ext>
            </a:extLst>
          </p:cNvPr>
          <p:cNvSpPr>
            <a:spLocks noGrp="1"/>
          </p:cNvSpPr>
          <p:nvPr>
            <p:ph idx="1"/>
          </p:nvPr>
        </p:nvSpPr>
        <p:spPr>
          <a:xfrm>
            <a:off x="228600" y="1825625"/>
            <a:ext cx="4762374" cy="4667250"/>
          </a:xfrm>
        </p:spPr>
        <p:txBody>
          <a:bodyPr>
            <a:normAutofit/>
          </a:bodyPr>
          <a:lstStyle/>
          <a:p>
            <a:pPr>
              <a:lnSpc>
                <a:spcPct val="100000"/>
              </a:lnSpc>
            </a:pPr>
            <a:r>
              <a:rPr lang="en-GB" sz="1700" dirty="0"/>
              <a:t>DSA requires greater accountability (reasons for content moderation)</a:t>
            </a:r>
          </a:p>
          <a:p>
            <a:pPr>
              <a:lnSpc>
                <a:spcPct val="100000"/>
              </a:lnSpc>
            </a:pPr>
            <a:r>
              <a:rPr lang="en-GB" sz="1700" dirty="0"/>
              <a:t>However seems to presume a “notice and takedown” system with humans giving reasons</a:t>
            </a:r>
          </a:p>
          <a:p>
            <a:pPr>
              <a:lnSpc>
                <a:spcPct val="100000"/>
              </a:lnSpc>
            </a:pPr>
            <a:r>
              <a:rPr lang="en-GB" sz="1700" dirty="0"/>
              <a:t>What happens where delisting is based on AI decision?</a:t>
            </a:r>
          </a:p>
          <a:p>
            <a:pPr>
              <a:lnSpc>
                <a:spcPct val="100000"/>
              </a:lnSpc>
            </a:pPr>
            <a:r>
              <a:rPr lang="en-GB" sz="1700" dirty="0"/>
              <a:t>AI operates via machine learning (pattern recognition); black box problem?</a:t>
            </a:r>
          </a:p>
          <a:p>
            <a:pPr>
              <a:lnSpc>
                <a:spcPct val="100000"/>
              </a:lnSpc>
            </a:pPr>
            <a:r>
              <a:rPr lang="en-GB" sz="1700" dirty="0"/>
              <a:t>Will this reverse burden of proof? </a:t>
            </a:r>
          </a:p>
          <a:p>
            <a:pPr lvl="1">
              <a:lnSpc>
                <a:spcPct val="100000"/>
              </a:lnSpc>
            </a:pPr>
            <a:r>
              <a:rPr lang="en-GB" sz="1700" dirty="0"/>
              <a:t>ML indicates a statistical probability that product is counterfeit </a:t>
            </a:r>
          </a:p>
          <a:p>
            <a:pPr lvl="1">
              <a:lnSpc>
                <a:spcPct val="100000"/>
              </a:lnSpc>
            </a:pPr>
            <a:r>
              <a:rPr lang="en-GB" sz="1700" dirty="0"/>
              <a:t>Seller must now prove their product is genuine? </a:t>
            </a:r>
          </a:p>
          <a:p>
            <a:pPr lvl="1">
              <a:lnSpc>
                <a:spcPct val="100000"/>
              </a:lnSpc>
            </a:pPr>
            <a:r>
              <a:rPr lang="en-GB" sz="1700" dirty="0"/>
              <a:t>How heavy is this burden of proof? What must a seller show?</a:t>
            </a:r>
          </a:p>
        </p:txBody>
      </p:sp>
      <p:pic>
        <p:nvPicPr>
          <p:cNvPr id="8" name="Picture 7">
            <a:extLst>
              <a:ext uri="{FF2B5EF4-FFF2-40B4-BE49-F238E27FC236}">
                <a16:creationId xmlns:a16="http://schemas.microsoft.com/office/drawing/2014/main" id="{1468B6F5-96AC-39D4-05B3-571D7EDB0DC6}"/>
              </a:ext>
            </a:extLst>
          </p:cNvPr>
          <p:cNvPicPr>
            <a:picLocks noChangeAspect="1"/>
          </p:cNvPicPr>
          <p:nvPr/>
        </p:nvPicPr>
        <p:blipFill rotWithShape="1">
          <a:blip r:embed="rId2"/>
          <a:srcRect t="26863" r="2" b="4668"/>
          <a:stretch/>
        </p:blipFill>
        <p:spPr>
          <a:xfrm>
            <a:off x="5183500" y="1904282"/>
            <a:ext cx="6170299" cy="4224808"/>
          </a:xfrm>
          <a:prstGeom prst="rect">
            <a:avLst/>
          </a:prstGeom>
        </p:spPr>
      </p:pic>
    </p:spTree>
    <p:extLst>
      <p:ext uri="{BB962C8B-B14F-4D97-AF65-F5344CB8AC3E}">
        <p14:creationId xmlns:p14="http://schemas.microsoft.com/office/powerpoint/2010/main" val="1318516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Yellow and blue symbols">
            <a:extLst>
              <a:ext uri="{FF2B5EF4-FFF2-40B4-BE49-F238E27FC236}">
                <a16:creationId xmlns:a16="http://schemas.microsoft.com/office/drawing/2014/main" id="{6372CAF8-67CB-C712-5EAD-69B10B1C8773}"/>
              </a:ext>
            </a:extLst>
          </p:cNvPr>
          <p:cNvPicPr>
            <a:picLocks noChangeAspect="1"/>
          </p:cNvPicPr>
          <p:nvPr/>
        </p:nvPicPr>
        <p:blipFill rotWithShape="1">
          <a:blip r:embed="rId2"/>
          <a:srcRect t="12909" b="13561"/>
          <a:stretch/>
        </p:blipFill>
        <p:spPr>
          <a:xfrm>
            <a:off x="-3047" y="10"/>
            <a:ext cx="12191999" cy="6857990"/>
          </a:xfrm>
          <a:prstGeom prst="rect">
            <a:avLst/>
          </a:prstGeom>
        </p:spPr>
      </p:pic>
      <p:sp>
        <p:nvSpPr>
          <p:cNvPr id="13" name="Rectangle 12">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E9E3300-C010-2F5F-5493-F73B75EE77E2}"/>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dirty="0">
                <a:solidFill>
                  <a:srgbClr val="FFFFFF"/>
                </a:solidFill>
              </a:rPr>
              <a:t>Thank You!</a:t>
            </a:r>
          </a:p>
        </p:txBody>
      </p:sp>
      <p:sp>
        <p:nvSpPr>
          <p:cNvPr id="5" name="Text Placeholder 4">
            <a:extLst>
              <a:ext uri="{FF2B5EF4-FFF2-40B4-BE49-F238E27FC236}">
                <a16:creationId xmlns:a16="http://schemas.microsoft.com/office/drawing/2014/main" id="{9A4A03F1-9E10-4C9A-7BAB-16BC20526180}"/>
              </a:ext>
            </a:extLst>
          </p:cNvPr>
          <p:cNvSpPr>
            <a:spLocks noGrp="1"/>
          </p:cNvSpPr>
          <p:nvPr>
            <p:ph type="body" idx="1"/>
          </p:nvPr>
        </p:nvSpPr>
        <p:spPr>
          <a:xfrm>
            <a:off x="1063752" y="5782380"/>
            <a:ext cx="10058400" cy="1282707"/>
          </a:xfrm>
          <a:effectLst>
            <a:outerShdw blurRad="50800" dist="38100" dir="2700000" algn="tl" rotWithShape="0">
              <a:prstClr val="black">
                <a:alpha val="40000"/>
              </a:prstClr>
            </a:outerShdw>
          </a:effectLst>
        </p:spPr>
        <p:txBody>
          <a:bodyPr vert="horz" lIns="91440" tIns="45720" rIns="91440" bIns="45720" rtlCol="0">
            <a:normAutofit/>
          </a:bodyPr>
          <a:lstStyle/>
          <a:p>
            <a:pPr algn="ctr"/>
            <a:r>
              <a:rPr lang="en-US" dirty="0">
                <a:solidFill>
                  <a:srgbClr val="FFFFFF"/>
                </a:solidFill>
              </a:rPr>
              <a:t>Questions welcomed: dev.gangjee@law.ox.ac.uk</a:t>
            </a:r>
          </a:p>
        </p:txBody>
      </p:sp>
    </p:spTree>
    <p:extLst>
      <p:ext uri="{BB962C8B-B14F-4D97-AF65-F5344CB8AC3E}">
        <p14:creationId xmlns:p14="http://schemas.microsoft.com/office/powerpoint/2010/main" val="125246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4E9C37-71CB-9134-E88A-9A44116823DF}"/>
              </a:ext>
            </a:extLst>
          </p:cNvPr>
          <p:cNvSpPr>
            <a:spLocks noGrp="1"/>
          </p:cNvSpPr>
          <p:nvPr>
            <p:ph type="title"/>
          </p:nvPr>
        </p:nvSpPr>
        <p:spPr>
          <a:xfrm>
            <a:off x="466722" y="586855"/>
            <a:ext cx="3201366" cy="3387497"/>
          </a:xfrm>
        </p:spPr>
        <p:txBody>
          <a:bodyPr anchor="b">
            <a:normAutofit/>
          </a:bodyPr>
          <a:lstStyle/>
          <a:p>
            <a:pPr algn="r"/>
            <a:r>
              <a:rPr lang="en-GB" sz="4000" dirty="0">
                <a:solidFill>
                  <a:srgbClr val="FFFFFF"/>
                </a:solidFill>
              </a:rPr>
              <a:t>Outline</a:t>
            </a:r>
          </a:p>
        </p:txBody>
      </p:sp>
      <p:sp>
        <p:nvSpPr>
          <p:cNvPr id="3" name="Content Placeholder 2">
            <a:extLst>
              <a:ext uri="{FF2B5EF4-FFF2-40B4-BE49-F238E27FC236}">
                <a16:creationId xmlns:a16="http://schemas.microsoft.com/office/drawing/2014/main" id="{3C64979C-70F8-E4A3-0EF6-F00B27C02047}"/>
              </a:ext>
            </a:extLst>
          </p:cNvPr>
          <p:cNvSpPr>
            <a:spLocks noGrp="1"/>
          </p:cNvSpPr>
          <p:nvPr>
            <p:ph idx="1"/>
          </p:nvPr>
        </p:nvSpPr>
        <p:spPr>
          <a:xfrm>
            <a:off x="4810259" y="402336"/>
            <a:ext cx="7012933" cy="6153912"/>
          </a:xfrm>
        </p:spPr>
        <p:txBody>
          <a:bodyPr anchor="ctr">
            <a:normAutofit/>
          </a:bodyPr>
          <a:lstStyle/>
          <a:p>
            <a:r>
              <a:rPr lang="en-GB" sz="2000" dirty="0"/>
              <a:t>Counterfeits continue to be sold on online marketplaces</a:t>
            </a:r>
          </a:p>
          <a:p>
            <a:r>
              <a:rPr lang="en-GB" sz="2000" dirty="0"/>
              <a:t>Algorithmic filters (AI) developed in response to scan listings</a:t>
            </a:r>
          </a:p>
          <a:p>
            <a:pPr lvl="1"/>
            <a:r>
              <a:rPr lang="en-GB" sz="2000" dirty="0"/>
              <a:t>Early versions of AI were rules-based, explainable</a:t>
            </a:r>
          </a:p>
          <a:p>
            <a:pPr lvl="1"/>
            <a:r>
              <a:rPr lang="en-GB" sz="2000" dirty="0"/>
              <a:t>Current versions on larger platforms (Alibaba, Amazon, eBay) are powered by machine learning (ML)</a:t>
            </a:r>
          </a:p>
          <a:p>
            <a:endParaRPr lang="en-GB" sz="2000" dirty="0"/>
          </a:p>
          <a:p>
            <a:r>
              <a:rPr lang="en-GB" sz="2000" dirty="0"/>
              <a:t>In the EU/UK, </a:t>
            </a:r>
            <a:r>
              <a:rPr lang="en-GB" sz="2000" u="sng" dirty="0"/>
              <a:t>no legal obligation</a:t>
            </a:r>
            <a:r>
              <a:rPr lang="en-GB" sz="2000" dirty="0"/>
              <a:t> to adopt comprehensive filtering technology</a:t>
            </a:r>
          </a:p>
          <a:p>
            <a:r>
              <a:rPr lang="en-GB" sz="2000" dirty="0"/>
              <a:t>However </a:t>
            </a:r>
            <a:r>
              <a:rPr lang="en-GB" sz="2000" u="sng" dirty="0"/>
              <a:t>voluntarily</a:t>
            </a:r>
            <a:r>
              <a:rPr lang="en-GB" sz="2000" dirty="0"/>
              <a:t> adopted by platforms; increasingly “privatised injunctions”</a:t>
            </a:r>
          </a:p>
          <a:p>
            <a:r>
              <a:rPr lang="en-GB" sz="2000" dirty="0"/>
              <a:t>The new EU </a:t>
            </a:r>
            <a:r>
              <a:rPr lang="en-GB" sz="2000" b="1" dirty="0"/>
              <a:t>Digital Services Act (DSA) </a:t>
            </a:r>
            <a:r>
              <a:rPr lang="en-GB" sz="2000" dirty="0"/>
              <a:t>introduces “due process” for content moderation</a:t>
            </a:r>
          </a:p>
          <a:p>
            <a:pPr lvl="1"/>
            <a:r>
              <a:rPr lang="en-GB" sz="2000" dirty="0">
                <a:sym typeface="Wingdings" panose="05000000000000000000" pitchFamily="2" charset="2"/>
              </a:rPr>
              <a:t>Greater transparency and accountability?</a:t>
            </a:r>
          </a:p>
          <a:p>
            <a:pPr lvl="1"/>
            <a:r>
              <a:rPr lang="en-GB" sz="2000" dirty="0">
                <a:sym typeface="Wingdings" panose="05000000000000000000" pitchFamily="2" charset="2"/>
              </a:rPr>
              <a:t>Or unprepared for ML? </a:t>
            </a:r>
          </a:p>
          <a:p>
            <a:pPr lvl="1"/>
            <a:r>
              <a:rPr lang="en-GB" sz="2000" dirty="0">
                <a:sym typeface="Wingdings" panose="05000000000000000000" pitchFamily="2" charset="2"/>
              </a:rPr>
              <a:t>Still tied to Notice and Takedown Model?</a:t>
            </a:r>
            <a:endParaRPr lang="en-GB" sz="2000" dirty="0"/>
          </a:p>
          <a:p>
            <a:endParaRPr lang="en-GB" sz="2000" dirty="0"/>
          </a:p>
          <a:p>
            <a:endParaRPr lang="en-GB" sz="2000" dirty="0"/>
          </a:p>
        </p:txBody>
      </p:sp>
    </p:spTree>
    <p:extLst>
      <p:ext uri="{BB962C8B-B14F-4D97-AF65-F5344CB8AC3E}">
        <p14:creationId xmlns:p14="http://schemas.microsoft.com/office/powerpoint/2010/main" val="1556561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E3D705D9-7390-4F7B-9D62-039F3DCA3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D13A2C5-D6CD-E92C-051F-89F3F00163D2}"/>
              </a:ext>
            </a:extLst>
          </p:cNvPr>
          <p:cNvSpPr>
            <a:spLocks noGrp="1"/>
          </p:cNvSpPr>
          <p:nvPr>
            <p:ph type="title"/>
          </p:nvPr>
        </p:nvSpPr>
        <p:spPr>
          <a:xfrm>
            <a:off x="338429" y="609600"/>
            <a:ext cx="7433972" cy="1330841"/>
          </a:xfrm>
        </p:spPr>
        <p:txBody>
          <a:bodyPr vert="horz" lIns="91440" tIns="45720" rIns="91440" bIns="45720" rtlCol="0" anchor="ctr">
            <a:normAutofit/>
          </a:bodyPr>
          <a:lstStyle/>
          <a:p>
            <a:r>
              <a:rPr lang="en-US" sz="3800" kern="1200" dirty="0">
                <a:solidFill>
                  <a:schemeClr val="tx1">
                    <a:lumMod val="85000"/>
                    <a:lumOff val="15000"/>
                  </a:schemeClr>
                </a:solidFill>
                <a:latin typeface="+mj-lt"/>
                <a:ea typeface="+mj-ea"/>
                <a:cs typeface="+mj-cs"/>
              </a:rPr>
              <a:t>Scale requires</a:t>
            </a:r>
            <a:r>
              <a:rPr lang="en-US" sz="3800" kern="1200" dirty="0">
                <a:solidFill>
                  <a:schemeClr val="tx1">
                    <a:lumMod val="85000"/>
                    <a:lumOff val="15000"/>
                  </a:schemeClr>
                </a:solidFill>
                <a:latin typeface="+mj-lt"/>
                <a:ea typeface="+mj-ea"/>
                <a:cs typeface="+mj-cs"/>
                <a:sym typeface="Wingdings" panose="05000000000000000000" pitchFamily="2" charset="2"/>
              </a:rPr>
              <a:t> Automated Filtering </a:t>
            </a:r>
            <a:endParaRPr lang="en-US" sz="3800" kern="1200" dirty="0">
              <a:solidFill>
                <a:schemeClr val="tx1">
                  <a:lumMod val="85000"/>
                  <a:lumOff val="15000"/>
                </a:schemeClr>
              </a:solidFill>
              <a:latin typeface="+mj-lt"/>
              <a:ea typeface="+mj-ea"/>
              <a:cs typeface="+mj-cs"/>
            </a:endParaRPr>
          </a:p>
        </p:txBody>
      </p:sp>
      <p:sp>
        <p:nvSpPr>
          <p:cNvPr id="3" name="Content Placeholder 2">
            <a:extLst>
              <a:ext uri="{FF2B5EF4-FFF2-40B4-BE49-F238E27FC236}">
                <a16:creationId xmlns:a16="http://schemas.microsoft.com/office/drawing/2014/main" id="{38F18881-F6EE-BE18-CD05-42464F696090}"/>
              </a:ext>
            </a:extLst>
          </p:cNvPr>
          <p:cNvSpPr>
            <a:spLocks noGrp="1"/>
          </p:cNvSpPr>
          <p:nvPr>
            <p:ph sz="half" idx="1"/>
          </p:nvPr>
        </p:nvSpPr>
        <p:spPr>
          <a:xfrm>
            <a:off x="338428" y="2133600"/>
            <a:ext cx="6635365" cy="4539915"/>
          </a:xfrm>
        </p:spPr>
        <p:txBody>
          <a:bodyPr vert="horz" lIns="91440" tIns="45720" rIns="91440" bIns="45720" rtlCol="0">
            <a:normAutofit/>
          </a:bodyPr>
          <a:lstStyle/>
          <a:p>
            <a:pPr>
              <a:lnSpc>
                <a:spcPct val="90000"/>
              </a:lnSpc>
            </a:pPr>
            <a:r>
              <a:rPr lang="en-US" sz="1600" dirty="0">
                <a:solidFill>
                  <a:schemeClr val="tx1">
                    <a:lumMod val="85000"/>
                    <a:lumOff val="15000"/>
                  </a:schemeClr>
                </a:solidFill>
                <a:effectLst/>
              </a:rPr>
              <a:t>In 2023 (Q1), eBay had 133 million global buyers; 1.8 billion live items on the platform, across 190 markets globally.</a:t>
            </a:r>
          </a:p>
          <a:p>
            <a:pPr>
              <a:lnSpc>
                <a:spcPct val="90000"/>
              </a:lnSpc>
            </a:pPr>
            <a:r>
              <a:rPr lang="en-US" sz="1600" dirty="0">
                <a:solidFill>
                  <a:schemeClr val="tx1">
                    <a:lumMod val="85000"/>
                    <a:lumOff val="15000"/>
                  </a:schemeClr>
                </a:solidFill>
              </a:rPr>
              <a:t>China’s has largest e-commerce industry in the world; Alibaba’s revenue was US$142.3 billion in 2022; + other major players like JD</a:t>
            </a:r>
          </a:p>
          <a:p>
            <a:pPr lvl="1">
              <a:lnSpc>
                <a:spcPct val="90000"/>
              </a:lnSpc>
            </a:pPr>
            <a:r>
              <a:rPr lang="en-US" sz="1600" dirty="0">
                <a:solidFill>
                  <a:schemeClr val="tx1">
                    <a:lumMod val="85000"/>
                    <a:lumOff val="15000"/>
                  </a:schemeClr>
                </a:solidFill>
              </a:rPr>
              <a:t>124 million annual active consumers on Taobao, Tmall (2023)</a:t>
            </a:r>
          </a:p>
          <a:p>
            <a:pPr>
              <a:lnSpc>
                <a:spcPct val="90000"/>
              </a:lnSpc>
            </a:pPr>
            <a:endParaRPr lang="en-US" sz="1600" dirty="0">
              <a:solidFill>
                <a:srgbClr val="0070C0"/>
              </a:solidFill>
            </a:endParaRPr>
          </a:p>
          <a:p>
            <a:pPr>
              <a:lnSpc>
                <a:spcPct val="90000"/>
              </a:lnSpc>
            </a:pPr>
            <a:r>
              <a:rPr lang="en-US" sz="1600" dirty="0">
                <a:solidFill>
                  <a:srgbClr val="0070C0"/>
                </a:solidFill>
              </a:rPr>
              <a:t>AI allows </a:t>
            </a:r>
            <a:r>
              <a:rPr lang="en-US" sz="1600" b="1" dirty="0">
                <a:solidFill>
                  <a:srgbClr val="0070C0"/>
                </a:solidFill>
              </a:rPr>
              <a:t>real-time detection</a:t>
            </a:r>
            <a:r>
              <a:rPr lang="en-US" sz="1600" dirty="0">
                <a:solidFill>
                  <a:srgbClr val="0070C0"/>
                </a:solidFill>
              </a:rPr>
              <a:t> and </a:t>
            </a:r>
            <a:r>
              <a:rPr lang="en-US" sz="1600" b="1" dirty="0">
                <a:solidFill>
                  <a:srgbClr val="0070C0"/>
                </a:solidFill>
              </a:rPr>
              <a:t>automated actions/delisting</a:t>
            </a:r>
          </a:p>
          <a:p>
            <a:pPr>
              <a:lnSpc>
                <a:spcPct val="90000"/>
              </a:lnSpc>
            </a:pPr>
            <a:r>
              <a:rPr lang="en-US" sz="1600" dirty="0">
                <a:solidFill>
                  <a:schemeClr val="tx1">
                    <a:lumMod val="85000"/>
                    <a:lumOff val="15000"/>
                  </a:schemeClr>
                </a:solidFill>
              </a:rPr>
              <a:t>However the concern is the net may be cast too wide. </a:t>
            </a:r>
          </a:p>
          <a:p>
            <a:pPr lvl="1">
              <a:lnSpc>
                <a:spcPct val="90000"/>
              </a:lnSpc>
            </a:pPr>
            <a:r>
              <a:rPr lang="en-US" sz="1600" dirty="0">
                <a:solidFill>
                  <a:schemeClr val="tx1">
                    <a:lumMod val="85000"/>
                    <a:lumOff val="15000"/>
                  </a:schemeClr>
                </a:solidFill>
              </a:rPr>
              <a:t>Genuine products sold outside </a:t>
            </a:r>
            <a:r>
              <a:rPr lang="en-US" sz="1600" dirty="0" err="1">
                <a:solidFill>
                  <a:schemeClr val="tx1">
                    <a:lumMod val="85000"/>
                    <a:lumOff val="15000"/>
                  </a:schemeClr>
                </a:solidFill>
              </a:rPr>
              <a:t>authorised</a:t>
            </a:r>
            <a:r>
              <a:rPr lang="en-US" sz="1600" dirty="0">
                <a:solidFill>
                  <a:schemeClr val="tx1">
                    <a:lumMod val="85000"/>
                    <a:lumOff val="15000"/>
                  </a:schemeClr>
                </a:solidFill>
              </a:rPr>
              <a:t> distribution channels?</a:t>
            </a:r>
          </a:p>
          <a:p>
            <a:pPr lvl="1">
              <a:lnSpc>
                <a:spcPct val="90000"/>
              </a:lnSpc>
            </a:pPr>
            <a:r>
              <a:rPr lang="en-US" sz="1600" dirty="0">
                <a:solidFill>
                  <a:schemeClr val="tx1">
                    <a:lumMod val="85000"/>
                    <a:lumOff val="15000"/>
                  </a:schemeClr>
                </a:solidFill>
              </a:rPr>
              <a:t>Legitimate parallel imports?</a:t>
            </a:r>
          </a:p>
          <a:p>
            <a:pPr lvl="1">
              <a:lnSpc>
                <a:spcPct val="90000"/>
              </a:lnSpc>
            </a:pPr>
            <a:r>
              <a:rPr lang="en-US" sz="1600" dirty="0">
                <a:solidFill>
                  <a:schemeClr val="tx1">
                    <a:lumMod val="85000"/>
                    <a:lumOff val="15000"/>
                  </a:schemeClr>
                </a:solidFill>
              </a:rPr>
              <a:t>Second-hand, repaired or refurbished products? </a:t>
            </a:r>
          </a:p>
          <a:p>
            <a:pPr lvl="1">
              <a:lnSpc>
                <a:spcPct val="90000"/>
              </a:lnSpc>
            </a:pPr>
            <a:r>
              <a:rPr lang="en-US" sz="1600" dirty="0">
                <a:solidFill>
                  <a:schemeClr val="tx1">
                    <a:lumMod val="85000"/>
                    <a:lumOff val="15000"/>
                  </a:schemeClr>
                </a:solidFill>
              </a:rPr>
              <a:t>Legitimate competitive substitutes? (Design or patent expired, can copy).</a:t>
            </a:r>
          </a:p>
          <a:p>
            <a:pPr lvl="1">
              <a:lnSpc>
                <a:spcPct val="90000"/>
              </a:lnSpc>
            </a:pPr>
            <a:endParaRPr lang="en-US" sz="1600" dirty="0">
              <a:solidFill>
                <a:schemeClr val="tx1">
                  <a:lumMod val="85000"/>
                  <a:lumOff val="15000"/>
                </a:schemeClr>
              </a:solidFill>
            </a:endParaRPr>
          </a:p>
          <a:p>
            <a:pPr lvl="1">
              <a:lnSpc>
                <a:spcPct val="90000"/>
              </a:lnSpc>
            </a:pPr>
            <a:endParaRPr lang="en-US" sz="1400" dirty="0">
              <a:solidFill>
                <a:schemeClr val="tx1">
                  <a:lumMod val="85000"/>
                  <a:lumOff val="15000"/>
                </a:schemeClr>
              </a:solidFill>
            </a:endParaRPr>
          </a:p>
          <a:p>
            <a:pPr marL="457200" lvl="1">
              <a:lnSpc>
                <a:spcPct val="90000"/>
              </a:lnSpc>
            </a:pPr>
            <a:endParaRPr lang="en-US" sz="1400" dirty="0">
              <a:solidFill>
                <a:schemeClr val="tx1">
                  <a:lumMod val="85000"/>
                  <a:lumOff val="15000"/>
                </a:schemeClr>
              </a:solidFill>
            </a:endParaRPr>
          </a:p>
        </p:txBody>
      </p:sp>
      <p:pic>
        <p:nvPicPr>
          <p:cNvPr id="5" name="Picture 4">
            <a:extLst>
              <a:ext uri="{FF2B5EF4-FFF2-40B4-BE49-F238E27FC236}">
                <a16:creationId xmlns:a16="http://schemas.microsoft.com/office/drawing/2014/main" id="{B0C554A2-7954-A895-53AA-70EAFF4DB7BE}"/>
              </a:ext>
            </a:extLst>
          </p:cNvPr>
          <p:cNvPicPr>
            <a:picLocks noChangeAspect="1"/>
          </p:cNvPicPr>
          <p:nvPr/>
        </p:nvPicPr>
        <p:blipFill rotWithShape="1">
          <a:blip r:embed="rId2"/>
          <a:srcRect l="28978" r="33282"/>
          <a:stretch/>
        </p:blipFill>
        <p:spPr>
          <a:xfrm>
            <a:off x="7590808" y="10"/>
            <a:ext cx="4601192" cy="6857990"/>
          </a:xfrm>
          <a:custGeom>
            <a:avLst/>
            <a:gdLst/>
            <a:ahLst/>
            <a:cxnLst/>
            <a:rect l="l" t="t" r="r" b="b"/>
            <a:pathLst>
              <a:path w="4601192" h="6858000">
                <a:moveTo>
                  <a:pt x="738252" y="0"/>
                </a:moveTo>
                <a:lnTo>
                  <a:pt x="4601192" y="0"/>
                </a:lnTo>
                <a:lnTo>
                  <a:pt x="4601192" y="6858000"/>
                </a:lnTo>
                <a:lnTo>
                  <a:pt x="26600" y="6858000"/>
                </a:lnTo>
                <a:cubicBezTo>
                  <a:pt x="26892" y="6848886"/>
                  <a:pt x="27183" y="6839772"/>
                  <a:pt x="27474" y="6830658"/>
                </a:cubicBezTo>
                <a:cubicBezTo>
                  <a:pt x="26407" y="6820509"/>
                  <a:pt x="23746" y="6812097"/>
                  <a:pt x="18997" y="6807120"/>
                </a:cubicBezTo>
                <a:cubicBezTo>
                  <a:pt x="17525" y="6790325"/>
                  <a:pt x="29162" y="6774261"/>
                  <a:pt x="7137" y="6760865"/>
                </a:cubicBezTo>
                <a:cubicBezTo>
                  <a:pt x="-18690" y="6741525"/>
                  <a:pt x="36582" y="6698874"/>
                  <a:pt x="1509" y="6697766"/>
                </a:cubicBezTo>
                <a:cubicBezTo>
                  <a:pt x="39664" y="6667189"/>
                  <a:pt x="16022" y="6652694"/>
                  <a:pt x="8215" y="6616463"/>
                </a:cubicBezTo>
                <a:cubicBezTo>
                  <a:pt x="-6748" y="6590470"/>
                  <a:pt x="28879" y="6504828"/>
                  <a:pt x="36391" y="6432223"/>
                </a:cubicBezTo>
                <a:cubicBezTo>
                  <a:pt x="48645" y="6390313"/>
                  <a:pt x="62897" y="6411448"/>
                  <a:pt x="63226" y="6361482"/>
                </a:cubicBezTo>
                <a:cubicBezTo>
                  <a:pt x="58956" y="6358292"/>
                  <a:pt x="79553" y="6313235"/>
                  <a:pt x="84789" y="6290409"/>
                </a:cubicBezTo>
                <a:cubicBezTo>
                  <a:pt x="90026" y="6267583"/>
                  <a:pt x="70411" y="6240753"/>
                  <a:pt x="94648" y="6224529"/>
                </a:cubicBezTo>
                <a:cubicBezTo>
                  <a:pt x="175790" y="6142756"/>
                  <a:pt x="124488" y="6086153"/>
                  <a:pt x="150795" y="6009109"/>
                </a:cubicBezTo>
                <a:cubicBezTo>
                  <a:pt x="170315" y="5931813"/>
                  <a:pt x="154171" y="5972490"/>
                  <a:pt x="162963" y="5933293"/>
                </a:cubicBezTo>
                <a:lnTo>
                  <a:pt x="160072" y="5876809"/>
                </a:lnTo>
                <a:lnTo>
                  <a:pt x="145227" y="5835476"/>
                </a:lnTo>
                <a:cubicBezTo>
                  <a:pt x="134911" y="5801040"/>
                  <a:pt x="143825" y="5789510"/>
                  <a:pt x="148142" y="5777976"/>
                </a:cubicBezTo>
                <a:cubicBezTo>
                  <a:pt x="148142" y="5777862"/>
                  <a:pt x="148143" y="5777748"/>
                  <a:pt x="148143" y="5777634"/>
                </a:cubicBezTo>
                <a:lnTo>
                  <a:pt x="140074" y="5767522"/>
                </a:lnTo>
                <a:cubicBezTo>
                  <a:pt x="132636" y="5758605"/>
                  <a:pt x="127887" y="5750074"/>
                  <a:pt x="135915" y="5738405"/>
                </a:cubicBezTo>
                <a:lnTo>
                  <a:pt x="136567" y="5737743"/>
                </a:lnTo>
                <a:lnTo>
                  <a:pt x="123490" y="5720450"/>
                </a:lnTo>
                <a:cubicBezTo>
                  <a:pt x="137298" y="5702285"/>
                  <a:pt x="135593" y="5690529"/>
                  <a:pt x="123832" y="5675478"/>
                </a:cubicBezTo>
                <a:cubicBezTo>
                  <a:pt x="121625" y="5666952"/>
                  <a:pt x="122504" y="5659387"/>
                  <a:pt x="124569" y="5652490"/>
                </a:cubicBezTo>
                <a:lnTo>
                  <a:pt x="127524" y="5645356"/>
                </a:lnTo>
                <a:lnTo>
                  <a:pt x="115687" y="5603540"/>
                </a:lnTo>
                <a:cubicBezTo>
                  <a:pt x="116187" y="5593593"/>
                  <a:pt x="116685" y="5583645"/>
                  <a:pt x="117185" y="5573698"/>
                </a:cubicBezTo>
                <a:lnTo>
                  <a:pt x="128187" y="5578724"/>
                </a:lnTo>
                <a:lnTo>
                  <a:pt x="132990" y="5580535"/>
                </a:lnTo>
                <a:lnTo>
                  <a:pt x="133470" y="5580018"/>
                </a:lnTo>
                <a:lnTo>
                  <a:pt x="132923" y="5578485"/>
                </a:lnTo>
                <a:lnTo>
                  <a:pt x="132746" y="5563711"/>
                </a:lnTo>
                <a:cubicBezTo>
                  <a:pt x="132951" y="5549489"/>
                  <a:pt x="135516" y="5507940"/>
                  <a:pt x="134153" y="5493153"/>
                </a:cubicBezTo>
                <a:lnTo>
                  <a:pt x="124566" y="5474991"/>
                </a:lnTo>
                <a:cubicBezTo>
                  <a:pt x="119073" y="5461062"/>
                  <a:pt x="126245" y="5443046"/>
                  <a:pt x="123118" y="5430764"/>
                </a:cubicBezTo>
                <a:lnTo>
                  <a:pt x="127731" y="5390706"/>
                </a:lnTo>
                <a:lnTo>
                  <a:pt x="122359" y="5329235"/>
                </a:lnTo>
                <a:cubicBezTo>
                  <a:pt x="102663" y="5299213"/>
                  <a:pt x="95991" y="5269553"/>
                  <a:pt x="85293" y="5241830"/>
                </a:cubicBezTo>
                <a:cubicBezTo>
                  <a:pt x="72658" y="5199576"/>
                  <a:pt x="114666" y="5223439"/>
                  <a:pt x="73923" y="5173808"/>
                </a:cubicBezTo>
                <a:cubicBezTo>
                  <a:pt x="85313" y="5166518"/>
                  <a:pt x="84547" y="5159670"/>
                  <a:pt x="76238" y="5148983"/>
                </a:cubicBezTo>
                <a:cubicBezTo>
                  <a:pt x="80247" y="5132464"/>
                  <a:pt x="94902" y="5092755"/>
                  <a:pt x="97978" y="5074694"/>
                </a:cubicBezTo>
                <a:cubicBezTo>
                  <a:pt x="110731" y="5059292"/>
                  <a:pt x="83944" y="5055678"/>
                  <a:pt x="94694" y="5040617"/>
                </a:cubicBezTo>
                <a:cubicBezTo>
                  <a:pt x="94802" y="5025081"/>
                  <a:pt x="78298" y="5051506"/>
                  <a:pt x="73697" y="5034877"/>
                </a:cubicBezTo>
                <a:cubicBezTo>
                  <a:pt x="71814" y="5019478"/>
                  <a:pt x="53847" y="5017763"/>
                  <a:pt x="60452" y="5009251"/>
                </a:cubicBezTo>
                <a:cubicBezTo>
                  <a:pt x="62654" y="5006415"/>
                  <a:pt x="67586" y="5002823"/>
                  <a:pt x="76752" y="4997718"/>
                </a:cubicBezTo>
                <a:cubicBezTo>
                  <a:pt x="63037" y="4977564"/>
                  <a:pt x="80093" y="4971299"/>
                  <a:pt x="83605" y="4941112"/>
                </a:cubicBezTo>
                <a:cubicBezTo>
                  <a:pt x="71413" y="4930089"/>
                  <a:pt x="74481" y="4919724"/>
                  <a:pt x="82334" y="4909026"/>
                </a:cubicBezTo>
                <a:cubicBezTo>
                  <a:pt x="74598" y="4880945"/>
                  <a:pt x="84463" y="4853361"/>
                  <a:pt x="84533" y="4820775"/>
                </a:cubicBezTo>
                <a:cubicBezTo>
                  <a:pt x="66992" y="4787591"/>
                  <a:pt x="91097" y="4766727"/>
                  <a:pt x="91061" y="4731916"/>
                </a:cubicBezTo>
                <a:cubicBezTo>
                  <a:pt x="97317" y="4695770"/>
                  <a:pt x="116230" y="4627327"/>
                  <a:pt x="122071" y="4603897"/>
                </a:cubicBezTo>
                <a:cubicBezTo>
                  <a:pt x="117440" y="4600264"/>
                  <a:pt x="120402" y="4591022"/>
                  <a:pt x="126106" y="4591335"/>
                </a:cubicBezTo>
                <a:cubicBezTo>
                  <a:pt x="123756" y="4586933"/>
                  <a:pt x="111571" y="4577124"/>
                  <a:pt x="120368" y="4575090"/>
                </a:cubicBezTo>
                <a:lnTo>
                  <a:pt x="116699" y="4558891"/>
                </a:lnTo>
                <a:lnTo>
                  <a:pt x="117721" y="4555518"/>
                </a:lnTo>
                <a:cubicBezTo>
                  <a:pt x="123273" y="4548594"/>
                  <a:pt x="135291" y="4542181"/>
                  <a:pt x="121288" y="4532201"/>
                </a:cubicBezTo>
                <a:cubicBezTo>
                  <a:pt x="136928" y="4512310"/>
                  <a:pt x="128725" y="4502391"/>
                  <a:pt x="147711" y="4486617"/>
                </a:cubicBezTo>
                <a:cubicBezTo>
                  <a:pt x="158484" y="4463542"/>
                  <a:pt x="122280" y="4473495"/>
                  <a:pt x="144056" y="4443395"/>
                </a:cubicBezTo>
                <a:cubicBezTo>
                  <a:pt x="140912" y="4425979"/>
                  <a:pt x="142547" y="4407926"/>
                  <a:pt x="148799" y="4390977"/>
                </a:cubicBezTo>
                <a:cubicBezTo>
                  <a:pt x="155595" y="4391868"/>
                  <a:pt x="150366" y="4381694"/>
                  <a:pt x="150189" y="4377953"/>
                </a:cubicBezTo>
                <a:cubicBezTo>
                  <a:pt x="154054" y="4379688"/>
                  <a:pt x="159180" y="4373931"/>
                  <a:pt x="157161" y="4370129"/>
                </a:cubicBezTo>
                <a:cubicBezTo>
                  <a:pt x="168992" y="4355089"/>
                  <a:pt x="204839" y="4311648"/>
                  <a:pt x="221172" y="4287716"/>
                </a:cubicBezTo>
                <a:cubicBezTo>
                  <a:pt x="232682" y="4263059"/>
                  <a:pt x="256375" y="4254679"/>
                  <a:pt x="255165" y="4226534"/>
                </a:cubicBezTo>
                <a:cubicBezTo>
                  <a:pt x="266015" y="4203483"/>
                  <a:pt x="282023" y="4186568"/>
                  <a:pt x="285944" y="4164636"/>
                </a:cubicBezTo>
                <a:cubicBezTo>
                  <a:pt x="294955" y="4159143"/>
                  <a:pt x="300526" y="4152620"/>
                  <a:pt x="295693" y="4141582"/>
                </a:cubicBezTo>
                <a:cubicBezTo>
                  <a:pt x="308142" y="4121141"/>
                  <a:pt x="322089" y="4121228"/>
                  <a:pt x="319223" y="4103323"/>
                </a:cubicBezTo>
                <a:cubicBezTo>
                  <a:pt x="351512" y="4098587"/>
                  <a:pt x="328609" y="4093027"/>
                  <a:pt x="333663" y="4077824"/>
                </a:cubicBezTo>
                <a:cubicBezTo>
                  <a:pt x="335974" y="4064831"/>
                  <a:pt x="315731" y="4079163"/>
                  <a:pt x="320953" y="4068192"/>
                </a:cubicBezTo>
                <a:cubicBezTo>
                  <a:pt x="333427" y="4060380"/>
                  <a:pt x="315984" y="4050720"/>
                  <a:pt x="329962" y="4043196"/>
                </a:cubicBezTo>
                <a:cubicBezTo>
                  <a:pt x="341100" y="4053666"/>
                  <a:pt x="341751" y="4018950"/>
                  <a:pt x="353517" y="4024856"/>
                </a:cubicBezTo>
                <a:cubicBezTo>
                  <a:pt x="343556" y="4005479"/>
                  <a:pt x="366490" y="4012360"/>
                  <a:pt x="369715" y="3996365"/>
                </a:cubicBezTo>
                <a:cubicBezTo>
                  <a:pt x="367475" y="3986595"/>
                  <a:pt x="369211" y="3981543"/>
                  <a:pt x="379555" y="3979401"/>
                </a:cubicBezTo>
                <a:cubicBezTo>
                  <a:pt x="367646" y="3933458"/>
                  <a:pt x="388974" y="3961494"/>
                  <a:pt x="394185" y="3928228"/>
                </a:cubicBezTo>
                <a:cubicBezTo>
                  <a:pt x="396507" y="3898275"/>
                  <a:pt x="404954" y="3867782"/>
                  <a:pt x="390160" y="3828676"/>
                </a:cubicBezTo>
                <a:cubicBezTo>
                  <a:pt x="384585" y="3819798"/>
                  <a:pt x="387756" y="3808027"/>
                  <a:pt x="397237" y="3802385"/>
                </a:cubicBezTo>
                <a:cubicBezTo>
                  <a:pt x="398869" y="3801415"/>
                  <a:pt x="400632" y="3800665"/>
                  <a:pt x="402468" y="3800163"/>
                </a:cubicBezTo>
                <a:cubicBezTo>
                  <a:pt x="406187" y="3784407"/>
                  <a:pt x="412833" y="3729161"/>
                  <a:pt x="419553" y="3707849"/>
                </a:cubicBezTo>
                <a:cubicBezTo>
                  <a:pt x="427191" y="3696536"/>
                  <a:pt x="450857" y="3687984"/>
                  <a:pt x="442791" y="3672289"/>
                </a:cubicBezTo>
                <a:cubicBezTo>
                  <a:pt x="454321" y="3676732"/>
                  <a:pt x="442406" y="3654553"/>
                  <a:pt x="453506" y="3651490"/>
                </a:cubicBezTo>
                <a:cubicBezTo>
                  <a:pt x="462536" y="3649938"/>
                  <a:pt x="461024" y="3642848"/>
                  <a:pt x="463867" y="3637308"/>
                </a:cubicBezTo>
                <a:cubicBezTo>
                  <a:pt x="472833" y="3633114"/>
                  <a:pt x="478706" y="3605537"/>
                  <a:pt x="476438" y="3596088"/>
                </a:cubicBezTo>
                <a:cubicBezTo>
                  <a:pt x="464530" y="3569650"/>
                  <a:pt x="500049" y="3546790"/>
                  <a:pt x="491497" y="3525619"/>
                </a:cubicBezTo>
                <a:cubicBezTo>
                  <a:pt x="491833" y="3519984"/>
                  <a:pt x="493497" y="3515264"/>
                  <a:pt x="495979" y="3511139"/>
                </a:cubicBezTo>
                <a:lnTo>
                  <a:pt x="504897" y="3500760"/>
                </a:lnTo>
                <a:lnTo>
                  <a:pt x="511383" y="3500156"/>
                </a:lnTo>
                <a:lnTo>
                  <a:pt x="514661" y="3492522"/>
                </a:lnTo>
                <a:lnTo>
                  <a:pt x="516591" y="3490924"/>
                </a:lnTo>
                <a:cubicBezTo>
                  <a:pt x="520304" y="3487883"/>
                  <a:pt x="523811" y="3484792"/>
                  <a:pt x="526604" y="3481328"/>
                </a:cubicBezTo>
                <a:cubicBezTo>
                  <a:pt x="501233" y="3472978"/>
                  <a:pt x="546190" y="3450491"/>
                  <a:pt x="521677" y="3450102"/>
                </a:cubicBezTo>
                <a:cubicBezTo>
                  <a:pt x="532617" y="3429618"/>
                  <a:pt x="506415" y="3434623"/>
                  <a:pt x="537252" y="3420520"/>
                </a:cubicBezTo>
                <a:cubicBezTo>
                  <a:pt x="538177" y="3379165"/>
                  <a:pt x="597072" y="3324511"/>
                  <a:pt x="584418" y="3284165"/>
                </a:cubicBezTo>
                <a:cubicBezTo>
                  <a:pt x="595839" y="3253336"/>
                  <a:pt x="600583" y="3260142"/>
                  <a:pt x="605777" y="3235544"/>
                </a:cubicBezTo>
                <a:cubicBezTo>
                  <a:pt x="616179" y="3195982"/>
                  <a:pt x="622759" y="3088699"/>
                  <a:pt x="624913" y="3057384"/>
                </a:cubicBezTo>
                <a:cubicBezTo>
                  <a:pt x="621988" y="3054365"/>
                  <a:pt x="620005" y="3051091"/>
                  <a:pt x="618697" y="3047652"/>
                </a:cubicBezTo>
                <a:lnTo>
                  <a:pt x="616644" y="3037529"/>
                </a:lnTo>
                <a:lnTo>
                  <a:pt x="617876" y="3036541"/>
                </a:lnTo>
                <a:cubicBezTo>
                  <a:pt x="621043" y="3031669"/>
                  <a:pt x="621147" y="3028266"/>
                  <a:pt x="619896" y="3025524"/>
                </a:cubicBezTo>
                <a:lnTo>
                  <a:pt x="617374" y="3022606"/>
                </a:lnTo>
                <a:cubicBezTo>
                  <a:pt x="617526" y="3020033"/>
                  <a:pt x="617679" y="3017460"/>
                  <a:pt x="617831" y="3014887"/>
                </a:cubicBezTo>
                <a:lnTo>
                  <a:pt x="616227" y="2999257"/>
                </a:lnTo>
                <a:lnTo>
                  <a:pt x="618274" y="2996732"/>
                </a:lnTo>
                <a:cubicBezTo>
                  <a:pt x="618686" y="2989081"/>
                  <a:pt x="619099" y="2981431"/>
                  <a:pt x="619511" y="2973780"/>
                </a:cubicBezTo>
                <a:lnTo>
                  <a:pt x="620642" y="2973655"/>
                </a:lnTo>
                <a:cubicBezTo>
                  <a:pt x="623208" y="2972846"/>
                  <a:pt x="625154" y="2971263"/>
                  <a:pt x="625859" y="2968014"/>
                </a:cubicBezTo>
                <a:cubicBezTo>
                  <a:pt x="641104" y="2975784"/>
                  <a:pt x="632553" y="2967071"/>
                  <a:pt x="633290" y="2956801"/>
                </a:cubicBezTo>
                <a:cubicBezTo>
                  <a:pt x="657130" y="2966578"/>
                  <a:pt x="649356" y="2935726"/>
                  <a:pt x="664209" y="2933298"/>
                </a:cubicBezTo>
                <a:cubicBezTo>
                  <a:pt x="664212" y="2925534"/>
                  <a:pt x="664649" y="2917501"/>
                  <a:pt x="665622" y="2909390"/>
                </a:cubicBezTo>
                <a:lnTo>
                  <a:pt x="666516" y="2904671"/>
                </a:lnTo>
                <a:lnTo>
                  <a:pt x="666785" y="2904615"/>
                </a:lnTo>
                <a:cubicBezTo>
                  <a:pt x="667515" y="2903671"/>
                  <a:pt x="668011" y="2902150"/>
                  <a:pt x="668228" y="2899714"/>
                </a:cubicBezTo>
                <a:cubicBezTo>
                  <a:pt x="668200" y="2898499"/>
                  <a:pt x="668172" y="2897282"/>
                  <a:pt x="668144" y="2896066"/>
                </a:cubicBezTo>
                <a:lnTo>
                  <a:pt x="669877" y="2886912"/>
                </a:lnTo>
                <a:lnTo>
                  <a:pt x="672144" y="2884014"/>
                </a:lnTo>
                <a:lnTo>
                  <a:pt x="675452" y="2883229"/>
                </a:lnTo>
                <a:cubicBezTo>
                  <a:pt x="675391" y="2882933"/>
                  <a:pt x="675329" y="2882639"/>
                  <a:pt x="675268" y="2882343"/>
                </a:cubicBezTo>
                <a:cubicBezTo>
                  <a:pt x="671128" y="2875325"/>
                  <a:pt x="663714" y="2872524"/>
                  <a:pt x="687009" y="2866529"/>
                </a:cubicBezTo>
                <a:cubicBezTo>
                  <a:pt x="681161" y="2850828"/>
                  <a:pt x="694937" y="2849285"/>
                  <a:pt x="703772" y="2829536"/>
                </a:cubicBezTo>
                <a:cubicBezTo>
                  <a:pt x="697142" y="2820214"/>
                  <a:pt x="701540" y="2813723"/>
                  <a:pt x="709503" y="2807759"/>
                </a:cubicBezTo>
                <a:cubicBezTo>
                  <a:pt x="709675" y="2787664"/>
                  <a:pt x="722617" y="2770658"/>
                  <a:pt x="729434" y="2748755"/>
                </a:cubicBezTo>
                <a:cubicBezTo>
                  <a:pt x="723495" y="2723695"/>
                  <a:pt x="745457" y="2713438"/>
                  <a:pt x="752657" y="2690022"/>
                </a:cubicBezTo>
                <a:cubicBezTo>
                  <a:pt x="738132" y="2667595"/>
                  <a:pt x="772440" y="2674802"/>
                  <a:pt x="782299" y="2663439"/>
                </a:cubicBezTo>
                <a:lnTo>
                  <a:pt x="783672" y="2660083"/>
                </a:lnTo>
                <a:cubicBezTo>
                  <a:pt x="783367" y="2657010"/>
                  <a:pt x="783060" y="2653937"/>
                  <a:pt x="782755" y="2650864"/>
                </a:cubicBezTo>
                <a:lnTo>
                  <a:pt x="781641" y="2647388"/>
                </a:lnTo>
                <a:cubicBezTo>
                  <a:pt x="781160" y="2644997"/>
                  <a:pt x="781208" y="2643412"/>
                  <a:pt x="781648" y="2642321"/>
                </a:cubicBezTo>
                <a:lnTo>
                  <a:pt x="781893" y="2642199"/>
                </a:lnTo>
                <a:cubicBezTo>
                  <a:pt x="781736" y="2640614"/>
                  <a:pt x="781577" y="2639031"/>
                  <a:pt x="781420" y="2637446"/>
                </a:cubicBezTo>
                <a:cubicBezTo>
                  <a:pt x="780062" y="2629421"/>
                  <a:pt x="778210" y="2621608"/>
                  <a:pt x="776013" y="2614161"/>
                </a:cubicBezTo>
                <a:cubicBezTo>
                  <a:pt x="789698" y="2608058"/>
                  <a:pt x="773433" y="2580448"/>
                  <a:pt x="799274" y="2583767"/>
                </a:cubicBezTo>
                <a:cubicBezTo>
                  <a:pt x="797076" y="2573730"/>
                  <a:pt x="786332" y="2567549"/>
                  <a:pt x="803286" y="2571126"/>
                </a:cubicBezTo>
                <a:lnTo>
                  <a:pt x="804150" y="2569441"/>
                </a:lnTo>
                <a:lnTo>
                  <a:pt x="800301" y="2563632"/>
                </a:lnTo>
                <a:cubicBezTo>
                  <a:pt x="798670" y="2557453"/>
                  <a:pt x="797071" y="2551799"/>
                  <a:pt x="793576" y="2556344"/>
                </a:cubicBezTo>
                <a:cubicBezTo>
                  <a:pt x="785387" y="2548895"/>
                  <a:pt x="796146" y="2540807"/>
                  <a:pt x="788869" y="2533157"/>
                </a:cubicBezTo>
                <a:cubicBezTo>
                  <a:pt x="786041" y="2522927"/>
                  <a:pt x="797801" y="2536851"/>
                  <a:pt x="796781" y="2524899"/>
                </a:cubicBezTo>
                <a:cubicBezTo>
                  <a:pt x="796934" y="2523879"/>
                  <a:pt x="797088" y="2522860"/>
                  <a:pt x="797241" y="2521840"/>
                </a:cubicBezTo>
                <a:lnTo>
                  <a:pt x="796029" y="2516618"/>
                </a:lnTo>
                <a:lnTo>
                  <a:pt x="792761" y="2514462"/>
                </a:lnTo>
                <a:cubicBezTo>
                  <a:pt x="790774" y="2512148"/>
                  <a:pt x="789910" y="2508859"/>
                  <a:pt x="791595" y="2503381"/>
                </a:cubicBezTo>
                <a:lnTo>
                  <a:pt x="792181" y="2502571"/>
                </a:lnTo>
                <a:lnTo>
                  <a:pt x="788824" y="2501027"/>
                </a:lnTo>
                <a:lnTo>
                  <a:pt x="787270" y="2492600"/>
                </a:lnTo>
                <a:lnTo>
                  <a:pt x="778877" y="2485183"/>
                </a:lnTo>
                <a:lnTo>
                  <a:pt x="780557" y="2480669"/>
                </a:lnTo>
                <a:lnTo>
                  <a:pt x="783964" y="2480825"/>
                </a:lnTo>
                <a:lnTo>
                  <a:pt x="775765" y="2465130"/>
                </a:lnTo>
                <a:cubicBezTo>
                  <a:pt x="778982" y="2455259"/>
                  <a:pt x="775818" y="2449073"/>
                  <a:pt x="770558" y="2443685"/>
                </a:cubicBezTo>
                <a:cubicBezTo>
                  <a:pt x="768821" y="2423506"/>
                  <a:pt x="759680" y="2407402"/>
                  <a:pt x="753813" y="2385914"/>
                </a:cubicBezTo>
                <a:cubicBezTo>
                  <a:pt x="755336" y="2360280"/>
                  <a:pt x="741334" y="2351643"/>
                  <a:pt x="735113" y="2328662"/>
                </a:cubicBezTo>
                <a:cubicBezTo>
                  <a:pt x="742984" y="2301647"/>
                  <a:pt x="715756" y="2318371"/>
                  <a:pt x="713172" y="2298217"/>
                </a:cubicBezTo>
                <a:cubicBezTo>
                  <a:pt x="718425" y="2262517"/>
                  <a:pt x="703833" y="2301922"/>
                  <a:pt x="698974" y="2250782"/>
                </a:cubicBezTo>
                <a:cubicBezTo>
                  <a:pt x="700296" y="2247398"/>
                  <a:pt x="697378" y="2241930"/>
                  <a:pt x="695006" y="2243352"/>
                </a:cubicBezTo>
                <a:cubicBezTo>
                  <a:pt x="695218" y="2239945"/>
                  <a:pt x="698649" y="2230878"/>
                  <a:pt x="694540" y="2231409"/>
                </a:cubicBezTo>
                <a:cubicBezTo>
                  <a:pt x="691262" y="2215680"/>
                  <a:pt x="690791" y="2199138"/>
                  <a:pt x="693174" y="2183375"/>
                </a:cubicBezTo>
                <a:cubicBezTo>
                  <a:pt x="680938" y="2154998"/>
                  <a:pt x="702415" y="2165592"/>
                  <a:pt x="696594" y="2144085"/>
                </a:cubicBezTo>
                <a:cubicBezTo>
                  <a:pt x="685630" y="2128897"/>
                  <a:pt x="690840" y="2120189"/>
                  <a:pt x="682003" y="2101383"/>
                </a:cubicBezTo>
                <a:cubicBezTo>
                  <a:pt x="690702" y="2092860"/>
                  <a:pt x="683661" y="2086506"/>
                  <a:pt x="680520" y="2079956"/>
                </a:cubicBezTo>
                <a:lnTo>
                  <a:pt x="680002" y="2076836"/>
                </a:lnTo>
                <a:lnTo>
                  <a:pt x="682664" y="2062205"/>
                </a:lnTo>
                <a:cubicBezTo>
                  <a:pt x="677435" y="2059982"/>
                  <a:pt x="685036" y="2051541"/>
                  <a:pt x="686574" y="2047621"/>
                </a:cubicBezTo>
                <a:cubicBezTo>
                  <a:pt x="683137" y="2047669"/>
                  <a:pt x="681618" y="2039112"/>
                  <a:pt x="684505" y="2035989"/>
                </a:cubicBezTo>
                <a:cubicBezTo>
                  <a:pt x="697744" y="1971545"/>
                  <a:pt x="665102" y="2008454"/>
                  <a:pt x="684926" y="1969476"/>
                </a:cubicBezTo>
                <a:cubicBezTo>
                  <a:pt x="689323" y="1943615"/>
                  <a:pt x="649725" y="1944656"/>
                  <a:pt x="669491" y="1917869"/>
                </a:cubicBezTo>
                <a:cubicBezTo>
                  <a:pt x="670499" y="1886102"/>
                  <a:pt x="656602" y="1866056"/>
                  <a:pt x="668084" y="1836507"/>
                </a:cubicBezTo>
                <a:cubicBezTo>
                  <a:pt x="668964" y="1806766"/>
                  <a:pt x="663816" y="1781182"/>
                  <a:pt x="669261" y="1755879"/>
                </a:cubicBezTo>
                <a:cubicBezTo>
                  <a:pt x="664845" y="1745788"/>
                  <a:pt x="663293" y="1736202"/>
                  <a:pt x="670934" y="1726651"/>
                </a:cubicBezTo>
                <a:cubicBezTo>
                  <a:pt x="669678" y="1698957"/>
                  <a:pt x="659604" y="1692528"/>
                  <a:pt x="668418" y="1674709"/>
                </a:cubicBezTo>
                <a:cubicBezTo>
                  <a:pt x="663052" y="1669668"/>
                  <a:pt x="660191" y="1666183"/>
                  <a:pt x="658947" y="1663502"/>
                </a:cubicBezTo>
                <a:cubicBezTo>
                  <a:pt x="655218" y="1655460"/>
                  <a:pt x="666065" y="1654644"/>
                  <a:pt x="667634" y="1640672"/>
                </a:cubicBezTo>
                <a:cubicBezTo>
                  <a:pt x="670870" y="1625689"/>
                  <a:pt x="680041" y="1650492"/>
                  <a:pt x="680416" y="1636309"/>
                </a:cubicBezTo>
                <a:cubicBezTo>
                  <a:pt x="674381" y="1622116"/>
                  <a:pt x="690581" y="1619938"/>
                  <a:pt x="683355" y="1605349"/>
                </a:cubicBezTo>
                <a:cubicBezTo>
                  <a:pt x="671388" y="1611345"/>
                  <a:pt x="684009" y="1573894"/>
                  <a:pt x="673311" y="1574712"/>
                </a:cubicBezTo>
                <a:cubicBezTo>
                  <a:pt x="687788" y="1558635"/>
                  <a:pt x="668681" y="1555273"/>
                  <a:pt x="672392" y="1536647"/>
                </a:cubicBezTo>
                <a:cubicBezTo>
                  <a:pt x="677688" y="1527242"/>
                  <a:pt x="678342" y="1521025"/>
                  <a:pt x="671702" y="1513896"/>
                </a:cubicBezTo>
                <a:cubicBezTo>
                  <a:pt x="697596" y="1470305"/>
                  <a:pt x="671673" y="1490329"/>
                  <a:pt x="680462" y="1452296"/>
                </a:cubicBezTo>
                <a:cubicBezTo>
                  <a:pt x="690082" y="1419160"/>
                  <a:pt x="695497" y="1382582"/>
                  <a:pt x="720892" y="1347657"/>
                </a:cubicBezTo>
                <a:cubicBezTo>
                  <a:pt x="728252" y="1340763"/>
                  <a:pt x="730408" y="1326684"/>
                  <a:pt x="725707" y="1316214"/>
                </a:cubicBezTo>
                <a:cubicBezTo>
                  <a:pt x="724898" y="1314411"/>
                  <a:pt x="723913" y="1312787"/>
                  <a:pt x="722781" y="1311390"/>
                </a:cubicBezTo>
                <a:cubicBezTo>
                  <a:pt x="740925" y="1290091"/>
                  <a:pt x="731077" y="1279232"/>
                  <a:pt x="743580" y="1268952"/>
                </a:cubicBezTo>
                <a:cubicBezTo>
                  <a:pt x="747716" y="1237645"/>
                  <a:pt x="734341" y="1214150"/>
                  <a:pt x="745282" y="1204622"/>
                </a:cubicBezTo>
                <a:cubicBezTo>
                  <a:pt x="744051" y="1188944"/>
                  <a:pt x="730234" y="1168727"/>
                  <a:pt x="741960" y="1155703"/>
                </a:cubicBezTo>
                <a:cubicBezTo>
                  <a:pt x="731985" y="1155066"/>
                  <a:pt x="748925" y="1136907"/>
                  <a:pt x="742087" y="1128440"/>
                </a:cubicBezTo>
                <a:cubicBezTo>
                  <a:pt x="736171" y="1122556"/>
                  <a:pt x="739932" y="1115674"/>
                  <a:pt x="739973" y="1108417"/>
                </a:cubicBezTo>
                <a:cubicBezTo>
                  <a:pt x="735099" y="1099737"/>
                  <a:pt x="741268" y="1067483"/>
                  <a:pt x="746465" y="1058433"/>
                </a:cubicBezTo>
                <a:cubicBezTo>
                  <a:pt x="765005" y="1035713"/>
                  <a:pt x="748052" y="994640"/>
                  <a:pt x="762191" y="975987"/>
                </a:cubicBezTo>
                <a:cubicBezTo>
                  <a:pt x="764072" y="969800"/>
                  <a:pt x="764654" y="963971"/>
                  <a:pt x="764423" y="958395"/>
                </a:cubicBezTo>
                <a:lnTo>
                  <a:pt x="761915" y="943118"/>
                </a:lnTo>
                <a:lnTo>
                  <a:pt x="757474" y="939439"/>
                </a:lnTo>
                <a:cubicBezTo>
                  <a:pt x="757647" y="936206"/>
                  <a:pt x="757819" y="932972"/>
                  <a:pt x="757991" y="929739"/>
                </a:cubicBezTo>
                <a:lnTo>
                  <a:pt x="757204" y="927127"/>
                </a:lnTo>
                <a:cubicBezTo>
                  <a:pt x="755678" y="922138"/>
                  <a:pt x="754319" y="917190"/>
                  <a:pt x="753613" y="912177"/>
                </a:cubicBezTo>
                <a:cubicBezTo>
                  <a:pt x="775028" y="915106"/>
                  <a:pt x="751138" y="870019"/>
                  <a:pt x="768933" y="881067"/>
                </a:cubicBezTo>
                <a:cubicBezTo>
                  <a:pt x="768780" y="854032"/>
                  <a:pt x="782103" y="846928"/>
                  <a:pt x="765219" y="817416"/>
                </a:cubicBezTo>
                <a:cubicBezTo>
                  <a:pt x="780144" y="772732"/>
                  <a:pt x="762831" y="740070"/>
                  <a:pt x="787152" y="702815"/>
                </a:cubicBezTo>
                <a:cubicBezTo>
                  <a:pt x="777404" y="708645"/>
                  <a:pt x="779667" y="685431"/>
                  <a:pt x="783947" y="672401"/>
                </a:cubicBezTo>
                <a:cubicBezTo>
                  <a:pt x="745609" y="693593"/>
                  <a:pt x="816557" y="618072"/>
                  <a:pt x="789277" y="612154"/>
                </a:cubicBezTo>
                <a:cubicBezTo>
                  <a:pt x="814029" y="607196"/>
                  <a:pt x="790950" y="545243"/>
                  <a:pt x="816705" y="516197"/>
                </a:cubicBezTo>
                <a:cubicBezTo>
                  <a:pt x="818115" y="496236"/>
                  <a:pt x="819907" y="464307"/>
                  <a:pt x="823696" y="446558"/>
                </a:cubicBezTo>
                <a:lnTo>
                  <a:pt x="819138" y="402046"/>
                </a:lnTo>
                <a:cubicBezTo>
                  <a:pt x="813660" y="377878"/>
                  <a:pt x="816214" y="373884"/>
                  <a:pt x="809089" y="322733"/>
                </a:cubicBezTo>
                <a:cubicBezTo>
                  <a:pt x="809391" y="257376"/>
                  <a:pt x="793760" y="267420"/>
                  <a:pt x="798307" y="204587"/>
                </a:cubicBezTo>
                <a:cubicBezTo>
                  <a:pt x="791298" y="201120"/>
                  <a:pt x="789378" y="133016"/>
                  <a:pt x="784841" y="127724"/>
                </a:cubicBezTo>
                <a:lnTo>
                  <a:pt x="774543" y="110945"/>
                </a:lnTo>
                <a:lnTo>
                  <a:pt x="775980" y="108356"/>
                </a:lnTo>
                <a:cubicBezTo>
                  <a:pt x="778096" y="97517"/>
                  <a:pt x="775985" y="91347"/>
                  <a:pt x="772015" y="87265"/>
                </a:cubicBezTo>
                <a:lnTo>
                  <a:pt x="765760" y="83713"/>
                </a:lnTo>
                <a:lnTo>
                  <a:pt x="761352" y="69573"/>
                </a:lnTo>
                <a:lnTo>
                  <a:pt x="748123" y="42623"/>
                </a:lnTo>
                <a:lnTo>
                  <a:pt x="749910" y="36737"/>
                </a:lnTo>
                <a:close/>
              </a:path>
            </a:pathLst>
          </a:custGeom>
        </p:spPr>
      </p:pic>
      <p:sp>
        <p:nvSpPr>
          <p:cNvPr id="20" name="Freeform: Shape 19">
            <a:extLst>
              <a:ext uri="{FF2B5EF4-FFF2-40B4-BE49-F238E27FC236}">
                <a16:creationId xmlns:a16="http://schemas.microsoft.com/office/drawing/2014/main" id="{588716B6-19BA-4C13-A3E6-380170A88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6364" y="2259463"/>
            <a:ext cx="2311233" cy="2956423"/>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C538E02C-3203-E0CC-569E-6257B96528BD}"/>
              </a:ext>
            </a:extLst>
          </p:cNvPr>
          <p:cNvPicPr>
            <a:picLocks noChangeAspect="1"/>
          </p:cNvPicPr>
          <p:nvPr/>
        </p:nvPicPr>
        <p:blipFill rotWithShape="1">
          <a:blip r:embed="rId3"/>
          <a:srcRect t="16921" r="2" b="13000"/>
          <a:stretch/>
        </p:blipFill>
        <p:spPr>
          <a:xfrm>
            <a:off x="7178934" y="2351786"/>
            <a:ext cx="2106092" cy="2771776"/>
          </a:xfrm>
          <a:prstGeom prst="rect">
            <a:avLst/>
          </a:prstGeom>
        </p:spPr>
      </p:pic>
    </p:spTree>
    <p:extLst>
      <p:ext uri="{BB962C8B-B14F-4D97-AF65-F5344CB8AC3E}">
        <p14:creationId xmlns:p14="http://schemas.microsoft.com/office/powerpoint/2010/main" val="3975654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D4464D8-FD41-4EA2-9094-791BB1112F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B0DAC8FB-A162-44E3-A606-C855A03A5B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19" name="Rectangle 18">
            <a:extLst>
              <a:ext uri="{FF2B5EF4-FFF2-40B4-BE49-F238E27FC236}">
                <a16:creationId xmlns:a16="http://schemas.microsoft.com/office/drawing/2014/main" id="{21BDEC81-16A7-4451-B893-C15000083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514A1B69-F82D-4322-9669-42AC0CB70B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678" y="0"/>
            <a:ext cx="11145980" cy="6870723"/>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le 1">
            <a:extLst>
              <a:ext uri="{FF2B5EF4-FFF2-40B4-BE49-F238E27FC236}">
                <a16:creationId xmlns:a16="http://schemas.microsoft.com/office/drawing/2014/main" id="{6193FD91-4489-B27A-0C6F-022A690600DB}"/>
              </a:ext>
            </a:extLst>
          </p:cNvPr>
          <p:cNvSpPr>
            <a:spLocks noGrp="1"/>
          </p:cNvSpPr>
          <p:nvPr>
            <p:ph type="title"/>
          </p:nvPr>
        </p:nvSpPr>
        <p:spPr>
          <a:xfrm>
            <a:off x="1191965" y="549265"/>
            <a:ext cx="9792707" cy="1679489"/>
          </a:xfrm>
        </p:spPr>
        <p:txBody>
          <a:bodyPr vert="horz" lIns="91440" tIns="45720" rIns="91440" bIns="45720" rtlCol="0" anchor="b">
            <a:normAutofit/>
          </a:bodyPr>
          <a:lstStyle/>
          <a:p>
            <a:pPr algn="ctr"/>
            <a:r>
              <a:rPr lang="en-US" sz="4800" kern="1200" dirty="0">
                <a:solidFill>
                  <a:schemeClr val="tx1"/>
                </a:solidFill>
                <a:latin typeface="+mj-lt"/>
                <a:ea typeface="+mj-ea"/>
                <a:cs typeface="+mj-cs"/>
              </a:rPr>
              <a:t>The Turn to ML Models</a:t>
            </a:r>
          </a:p>
        </p:txBody>
      </p:sp>
      <p:sp>
        <p:nvSpPr>
          <p:cNvPr id="3" name="Content Placeholder 2">
            <a:extLst>
              <a:ext uri="{FF2B5EF4-FFF2-40B4-BE49-F238E27FC236}">
                <a16:creationId xmlns:a16="http://schemas.microsoft.com/office/drawing/2014/main" id="{6F060C38-6CD3-889A-06AA-569C99A69747}"/>
              </a:ext>
            </a:extLst>
          </p:cNvPr>
          <p:cNvSpPr>
            <a:spLocks/>
          </p:cNvSpPr>
          <p:nvPr/>
        </p:nvSpPr>
        <p:spPr>
          <a:xfrm>
            <a:off x="1191965" y="2983332"/>
            <a:ext cx="4845299" cy="3642818"/>
          </a:xfrm>
          <a:prstGeom prst="rect">
            <a:avLst/>
          </a:prstGeom>
        </p:spPr>
        <p:txBody>
          <a:bodyPr/>
          <a:lstStyle/>
          <a:p>
            <a:pPr defTabSz="685800">
              <a:spcAft>
                <a:spcPts val="600"/>
              </a:spcAft>
            </a:pPr>
            <a:endParaRPr lang="en-GB" sz="1350" kern="1200" dirty="0">
              <a:solidFill>
                <a:schemeClr val="tx1"/>
              </a:solidFill>
              <a:latin typeface="Aptos" panose="020B0004020202020204" pitchFamily="34" charset="0"/>
              <a:ea typeface="+mn-ea"/>
              <a:cs typeface="Times New Roman" panose="02020603050405020304" pitchFamily="18" charset="0"/>
            </a:endParaRPr>
          </a:p>
          <a:p>
            <a:pPr defTabSz="685800">
              <a:spcAft>
                <a:spcPts val="600"/>
              </a:spcAft>
            </a:pPr>
            <a:endParaRPr lang="en-GB" sz="1350" kern="1200" dirty="0">
              <a:solidFill>
                <a:schemeClr val="tx1"/>
              </a:solidFill>
              <a:latin typeface="Aptos" panose="020B0004020202020204" pitchFamily="34" charset="0"/>
              <a:ea typeface="+mn-ea"/>
              <a:cs typeface="Times New Roman" panose="02020603050405020304" pitchFamily="18" charset="0"/>
            </a:endParaRPr>
          </a:p>
          <a:p>
            <a:pPr algn="just" defTabSz="685800">
              <a:spcAft>
                <a:spcPts val="600"/>
              </a:spcAft>
            </a:pPr>
            <a:r>
              <a:rPr lang="en-GB" sz="1500" kern="1200" dirty="0">
                <a:solidFill>
                  <a:schemeClr val="tx1"/>
                </a:solidFill>
                <a:latin typeface="Aptos" panose="020B0004020202020204" pitchFamily="34" charset="0"/>
                <a:ea typeface="+mn-ea"/>
                <a:cs typeface="Times New Roman" panose="02020603050405020304" pitchFamily="18" charset="0"/>
              </a:rPr>
              <a:t>Amazon Brand Protection Report (2023)</a:t>
            </a:r>
          </a:p>
          <a:p>
            <a:pPr algn="just" defTabSz="685800">
              <a:spcAft>
                <a:spcPts val="600"/>
              </a:spcAft>
            </a:pPr>
            <a:r>
              <a:rPr lang="en-GB" sz="1500" kern="1200" dirty="0">
                <a:solidFill>
                  <a:schemeClr val="tx1"/>
                </a:solidFill>
                <a:latin typeface="Aptos" panose="020B0004020202020204" pitchFamily="34" charset="0"/>
                <a:ea typeface="+mn-ea"/>
                <a:cs typeface="Times New Roman" panose="02020603050405020304" pitchFamily="18" charset="0"/>
              </a:rPr>
              <a:t>“Through our continued investment in </a:t>
            </a:r>
            <a:r>
              <a:rPr lang="en-GB" sz="1500" b="1" kern="1200" dirty="0">
                <a:solidFill>
                  <a:schemeClr val="tx1"/>
                </a:solidFill>
                <a:latin typeface="Aptos" panose="020B0004020202020204" pitchFamily="34" charset="0"/>
                <a:ea typeface="+mn-ea"/>
                <a:cs typeface="Times New Roman" panose="02020603050405020304" pitchFamily="18" charset="0"/>
              </a:rPr>
              <a:t>advanced machine learning techniques</a:t>
            </a:r>
            <a:r>
              <a:rPr lang="en-GB" sz="1500" kern="1200" dirty="0">
                <a:solidFill>
                  <a:schemeClr val="tx1"/>
                </a:solidFill>
                <a:latin typeface="Aptos" panose="020B0004020202020204" pitchFamily="34" charset="0"/>
                <a:ea typeface="+mn-ea"/>
                <a:cs typeface="Times New Roman" panose="02020603050405020304" pitchFamily="18" charset="0"/>
              </a:rPr>
              <a:t>, we have improved our proactive controls, automating and scaling our intellectual property protection and counterfeit detection systems. These systems operate continuously throughout every step of the process—from the moment someone tries to register a new selling account, create a listing, and update a product listing. This includes incorporating the feedback we get from customers, brands, and others” (April 2023)</a:t>
            </a:r>
            <a:endParaRPr lang="en-GB" sz="1500" dirty="0"/>
          </a:p>
        </p:txBody>
      </p:sp>
      <p:sp>
        <p:nvSpPr>
          <p:cNvPr id="4" name="Content Placeholder 3">
            <a:extLst>
              <a:ext uri="{FF2B5EF4-FFF2-40B4-BE49-F238E27FC236}">
                <a16:creationId xmlns:a16="http://schemas.microsoft.com/office/drawing/2014/main" id="{D22A0AAD-B26E-A611-92EB-F442A68829E3}"/>
              </a:ext>
            </a:extLst>
          </p:cNvPr>
          <p:cNvSpPr>
            <a:spLocks/>
          </p:cNvSpPr>
          <p:nvPr/>
        </p:nvSpPr>
        <p:spPr>
          <a:xfrm>
            <a:off x="6152929" y="2983332"/>
            <a:ext cx="4845299" cy="3642818"/>
          </a:xfrm>
          <a:prstGeom prst="rect">
            <a:avLst/>
          </a:prstGeom>
        </p:spPr>
        <p:txBody>
          <a:bodyPr/>
          <a:lstStyle/>
          <a:p>
            <a:pPr defTabSz="685800">
              <a:spcAft>
                <a:spcPts val="600"/>
              </a:spcAft>
            </a:pPr>
            <a:endParaRPr lang="en-GB" sz="1350" kern="1200" dirty="0">
              <a:solidFill>
                <a:schemeClr val="tx1"/>
              </a:solidFill>
              <a:latin typeface="Aptos" panose="020B0004020202020204" pitchFamily="34" charset="0"/>
              <a:ea typeface="+mn-ea"/>
              <a:cs typeface="Times New Roman" panose="02020603050405020304" pitchFamily="18" charset="0"/>
            </a:endParaRPr>
          </a:p>
          <a:p>
            <a:pPr defTabSz="685800">
              <a:spcAft>
                <a:spcPts val="600"/>
              </a:spcAft>
            </a:pPr>
            <a:endParaRPr lang="en-GB" sz="1350" kern="1200" dirty="0">
              <a:solidFill>
                <a:schemeClr val="tx1"/>
              </a:solidFill>
              <a:latin typeface="Aptos" panose="020B0004020202020204" pitchFamily="34" charset="0"/>
              <a:ea typeface="+mn-ea"/>
              <a:cs typeface="Times New Roman" panose="02020603050405020304" pitchFamily="18" charset="0"/>
            </a:endParaRPr>
          </a:p>
          <a:p>
            <a:pPr algn="just" defTabSz="685800">
              <a:spcAft>
                <a:spcPts val="600"/>
              </a:spcAft>
            </a:pPr>
            <a:r>
              <a:rPr lang="en-GB" sz="1500" kern="1200" dirty="0">
                <a:solidFill>
                  <a:schemeClr val="tx1"/>
                </a:solidFill>
                <a:latin typeface="Aptos" panose="020B0004020202020204" pitchFamily="34" charset="0"/>
                <a:ea typeface="+mn-ea"/>
                <a:cs typeface="Times New Roman" panose="02020603050405020304" pitchFamily="18" charset="0"/>
              </a:rPr>
              <a:t>Alibaba Group Annual Report on IP Protection (2022)</a:t>
            </a:r>
          </a:p>
          <a:p>
            <a:pPr algn="just" defTabSz="685800">
              <a:spcAft>
                <a:spcPts val="600"/>
              </a:spcAft>
            </a:pPr>
            <a:r>
              <a:rPr lang="en-GB" sz="1500" kern="1200" dirty="0">
                <a:solidFill>
                  <a:schemeClr val="tx1"/>
                </a:solidFill>
                <a:latin typeface="Aptos" panose="020B0004020202020204" pitchFamily="34" charset="0"/>
                <a:ea typeface="+mn-ea"/>
                <a:cs typeface="Times New Roman" panose="02020603050405020304" pitchFamily="18" charset="0"/>
              </a:rPr>
              <a:t>“Powered by </a:t>
            </a:r>
            <a:r>
              <a:rPr lang="en-GB" sz="1500" b="1" kern="1200" dirty="0">
                <a:solidFill>
                  <a:schemeClr val="tx1"/>
                </a:solidFill>
                <a:latin typeface="Aptos" panose="020B0004020202020204" pitchFamily="34" charset="0"/>
                <a:ea typeface="+mn-ea"/>
                <a:cs typeface="Times New Roman" panose="02020603050405020304" pitchFamily="18" charset="0"/>
              </a:rPr>
              <a:t>algorithms and machine learning</a:t>
            </a:r>
            <a:r>
              <a:rPr lang="en-GB" sz="1500" kern="1200" dirty="0">
                <a:solidFill>
                  <a:schemeClr val="tx1"/>
                </a:solidFill>
                <a:latin typeface="Aptos" panose="020B0004020202020204" pitchFamily="34" charset="0"/>
                <a:ea typeface="+mn-ea"/>
                <a:cs typeface="Times New Roman" panose="02020603050405020304" pitchFamily="18" charset="0"/>
              </a:rPr>
              <a:t>, Alibaba is better than ever at detecting infringements from the perspective of rights holders. Alibaba also allows rights holders to view infringement governance and results using online visual tools such as dashboards… Alibaba is [thus] able to link online monitoring, with algorithmic governance, and even to offline enforcement efforts, creating closed-loop IP protection capacity.”</a:t>
            </a:r>
            <a:endParaRPr lang="en-GB" sz="1500" dirty="0"/>
          </a:p>
        </p:txBody>
      </p:sp>
      <p:pic>
        <p:nvPicPr>
          <p:cNvPr id="6" name="Picture 5" descr="A white text on a blue background&#10;&#10;Description automatically generated">
            <a:extLst>
              <a:ext uri="{FF2B5EF4-FFF2-40B4-BE49-F238E27FC236}">
                <a16:creationId xmlns:a16="http://schemas.microsoft.com/office/drawing/2014/main" id="{D9C4C8BA-FBB3-D2D8-21B3-E63C33CA7BA4}"/>
              </a:ext>
            </a:extLst>
          </p:cNvPr>
          <p:cNvPicPr>
            <a:picLocks noChangeAspect="1"/>
          </p:cNvPicPr>
          <p:nvPr/>
        </p:nvPicPr>
        <p:blipFill>
          <a:blip r:embed="rId3"/>
          <a:stretch>
            <a:fillRect/>
          </a:stretch>
        </p:blipFill>
        <p:spPr>
          <a:xfrm>
            <a:off x="2104649" y="2877877"/>
            <a:ext cx="2291935" cy="513335"/>
          </a:xfrm>
          <a:prstGeom prst="rect">
            <a:avLst/>
          </a:prstGeom>
        </p:spPr>
      </p:pic>
      <p:pic>
        <p:nvPicPr>
          <p:cNvPr id="8" name="Picture 7" descr="A graph of a bar chart&#10;&#10;Description automatically generated with medium confidence">
            <a:extLst>
              <a:ext uri="{FF2B5EF4-FFF2-40B4-BE49-F238E27FC236}">
                <a16:creationId xmlns:a16="http://schemas.microsoft.com/office/drawing/2014/main" id="{5367FED0-BB32-C1F7-5626-2CE770188FE2}"/>
              </a:ext>
            </a:extLst>
          </p:cNvPr>
          <p:cNvPicPr>
            <a:picLocks noChangeAspect="1"/>
          </p:cNvPicPr>
          <p:nvPr/>
        </p:nvPicPr>
        <p:blipFill>
          <a:blip r:embed="rId4"/>
          <a:stretch>
            <a:fillRect/>
          </a:stretch>
        </p:blipFill>
        <p:spPr>
          <a:xfrm>
            <a:off x="8983579" y="112204"/>
            <a:ext cx="2699079" cy="1194612"/>
          </a:xfrm>
          <a:prstGeom prst="rect">
            <a:avLst/>
          </a:prstGeom>
        </p:spPr>
      </p:pic>
      <p:pic>
        <p:nvPicPr>
          <p:cNvPr id="22" name="Picture 21">
            <a:extLst>
              <a:ext uri="{FF2B5EF4-FFF2-40B4-BE49-F238E27FC236}">
                <a16:creationId xmlns:a16="http://schemas.microsoft.com/office/drawing/2014/main" id="{0C43F294-089D-8846-B66C-E636D553CBBD}"/>
              </a:ext>
            </a:extLst>
          </p:cNvPr>
          <p:cNvPicPr>
            <a:picLocks noChangeAspect="1"/>
          </p:cNvPicPr>
          <p:nvPr/>
        </p:nvPicPr>
        <p:blipFill>
          <a:blip r:embed="rId5"/>
          <a:stretch>
            <a:fillRect/>
          </a:stretch>
        </p:blipFill>
        <p:spPr>
          <a:xfrm>
            <a:off x="6208168" y="2638314"/>
            <a:ext cx="4572638" cy="790685"/>
          </a:xfrm>
          <a:prstGeom prst="rect">
            <a:avLst/>
          </a:prstGeom>
        </p:spPr>
      </p:pic>
    </p:spTree>
    <p:extLst>
      <p:ext uri="{BB962C8B-B14F-4D97-AF65-F5344CB8AC3E}">
        <p14:creationId xmlns:p14="http://schemas.microsoft.com/office/powerpoint/2010/main" val="3097866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33992-A0E1-AF47-3E5B-6F23921DE363}"/>
              </a:ext>
            </a:extLst>
          </p:cNvPr>
          <p:cNvSpPr>
            <a:spLocks noGrp="1"/>
          </p:cNvSpPr>
          <p:nvPr>
            <p:ph type="title"/>
          </p:nvPr>
        </p:nvSpPr>
        <p:spPr/>
        <p:txBody>
          <a:bodyPr/>
          <a:lstStyle/>
          <a:p>
            <a:pPr algn="ctr"/>
            <a:r>
              <a:rPr lang="en-GB" dirty="0"/>
              <a:t>What’s Different?</a:t>
            </a:r>
          </a:p>
        </p:txBody>
      </p:sp>
      <p:sp>
        <p:nvSpPr>
          <p:cNvPr id="3" name="Content Placeholder 2">
            <a:extLst>
              <a:ext uri="{FF2B5EF4-FFF2-40B4-BE49-F238E27FC236}">
                <a16:creationId xmlns:a16="http://schemas.microsoft.com/office/drawing/2014/main" id="{9269F72C-AA2D-ED79-FE27-BDB3C95CA677}"/>
              </a:ext>
            </a:extLst>
          </p:cNvPr>
          <p:cNvSpPr>
            <a:spLocks noGrp="1"/>
          </p:cNvSpPr>
          <p:nvPr>
            <p:ph sz="half" idx="1"/>
          </p:nvPr>
        </p:nvSpPr>
        <p:spPr>
          <a:xfrm>
            <a:off x="262002" y="1348808"/>
            <a:ext cx="2694140" cy="4836677"/>
          </a:xfrm>
        </p:spPr>
        <p:txBody>
          <a:bodyPr>
            <a:normAutofit fontScale="92500"/>
          </a:bodyPr>
          <a:lstStyle/>
          <a:p>
            <a:r>
              <a:rPr lang="en-GB" dirty="0"/>
              <a:t>Previous filtering was rules-based, explainable (eBay litigation in early 2000s)</a:t>
            </a:r>
          </a:p>
          <a:p>
            <a:r>
              <a:rPr lang="en-GB" dirty="0"/>
              <a:t>Symbolic expert systems E.g. search for defined keywords</a:t>
            </a:r>
          </a:p>
          <a:p>
            <a:endParaRPr lang="en-GB" dirty="0"/>
          </a:p>
        </p:txBody>
      </p:sp>
      <p:sp>
        <p:nvSpPr>
          <p:cNvPr id="4" name="Content Placeholder 3">
            <a:extLst>
              <a:ext uri="{FF2B5EF4-FFF2-40B4-BE49-F238E27FC236}">
                <a16:creationId xmlns:a16="http://schemas.microsoft.com/office/drawing/2014/main" id="{131CDC6E-41F4-FE83-A922-3AA3363D57C3}"/>
              </a:ext>
            </a:extLst>
          </p:cNvPr>
          <p:cNvSpPr>
            <a:spLocks noGrp="1"/>
          </p:cNvSpPr>
          <p:nvPr>
            <p:ph sz="half" idx="2"/>
          </p:nvPr>
        </p:nvSpPr>
        <p:spPr>
          <a:xfrm>
            <a:off x="9601201" y="1639206"/>
            <a:ext cx="2392980" cy="3832336"/>
          </a:xfrm>
        </p:spPr>
        <p:txBody>
          <a:bodyPr>
            <a:normAutofit fontScale="92500"/>
          </a:bodyPr>
          <a:lstStyle/>
          <a:p>
            <a:r>
              <a:rPr lang="en-GB" dirty="0"/>
              <a:t>ML only returns a probabilistic score </a:t>
            </a:r>
          </a:p>
          <a:p>
            <a:r>
              <a:rPr lang="en-GB" dirty="0"/>
              <a:t>Lacks explainability</a:t>
            </a:r>
          </a:p>
          <a:p>
            <a:r>
              <a:rPr lang="en-GB" dirty="0"/>
              <a:t>Blind spots</a:t>
            </a:r>
          </a:p>
          <a:p>
            <a:endParaRPr lang="en-GB" dirty="0"/>
          </a:p>
        </p:txBody>
      </p:sp>
      <p:pic>
        <p:nvPicPr>
          <p:cNvPr id="6" name="Picture 5">
            <a:extLst>
              <a:ext uri="{FF2B5EF4-FFF2-40B4-BE49-F238E27FC236}">
                <a16:creationId xmlns:a16="http://schemas.microsoft.com/office/drawing/2014/main" id="{10F1F96D-2BB0-E150-49D1-85A7EAC10920}"/>
              </a:ext>
            </a:extLst>
          </p:cNvPr>
          <p:cNvPicPr>
            <a:picLocks noChangeAspect="1"/>
          </p:cNvPicPr>
          <p:nvPr/>
        </p:nvPicPr>
        <p:blipFill>
          <a:blip r:embed="rId2"/>
          <a:stretch>
            <a:fillRect/>
          </a:stretch>
        </p:blipFill>
        <p:spPr>
          <a:xfrm>
            <a:off x="3289190" y="2194971"/>
            <a:ext cx="5613619" cy="2772288"/>
          </a:xfrm>
          <a:prstGeom prst="rect">
            <a:avLst/>
          </a:prstGeom>
        </p:spPr>
      </p:pic>
    </p:spTree>
    <p:extLst>
      <p:ext uri="{BB962C8B-B14F-4D97-AF65-F5344CB8AC3E}">
        <p14:creationId xmlns:p14="http://schemas.microsoft.com/office/powerpoint/2010/main" val="626786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22119-0931-24A3-1FAE-D3E014739B67}"/>
              </a:ext>
            </a:extLst>
          </p:cNvPr>
          <p:cNvSpPr>
            <a:spLocks noGrp="1"/>
          </p:cNvSpPr>
          <p:nvPr>
            <p:ph type="title"/>
          </p:nvPr>
        </p:nvSpPr>
        <p:spPr>
          <a:xfrm>
            <a:off x="838200" y="365125"/>
            <a:ext cx="10776284" cy="1325563"/>
          </a:xfrm>
        </p:spPr>
        <p:txBody>
          <a:bodyPr/>
          <a:lstStyle/>
          <a:p>
            <a:r>
              <a:rPr lang="en-GB" dirty="0"/>
              <a:t>Range of Data Points for Supervised ML models</a:t>
            </a:r>
          </a:p>
        </p:txBody>
      </p:sp>
      <p:sp>
        <p:nvSpPr>
          <p:cNvPr id="3" name="Content Placeholder 2">
            <a:extLst>
              <a:ext uri="{FF2B5EF4-FFF2-40B4-BE49-F238E27FC236}">
                <a16:creationId xmlns:a16="http://schemas.microsoft.com/office/drawing/2014/main" id="{BF392FEF-88B6-D37E-721E-4E0CA8C23AD1}"/>
              </a:ext>
            </a:extLst>
          </p:cNvPr>
          <p:cNvSpPr>
            <a:spLocks noGrp="1"/>
          </p:cNvSpPr>
          <p:nvPr>
            <p:ph sz="half" idx="1"/>
          </p:nvPr>
        </p:nvSpPr>
        <p:spPr>
          <a:xfrm>
            <a:off x="838200" y="1825625"/>
            <a:ext cx="4860757" cy="4667250"/>
          </a:xfrm>
        </p:spPr>
        <p:txBody>
          <a:bodyPr>
            <a:normAutofit fontScale="92500"/>
          </a:bodyPr>
          <a:lstStyle/>
          <a:p>
            <a:pPr marL="0" indent="0">
              <a:buNone/>
            </a:pPr>
            <a:r>
              <a:rPr lang="en-GB" dirty="0">
                <a:solidFill>
                  <a:srgbClr val="0070C0"/>
                </a:solidFill>
              </a:rPr>
              <a:t>Listings/Offers</a:t>
            </a:r>
          </a:p>
          <a:p>
            <a:r>
              <a:rPr lang="en-GB" dirty="0"/>
              <a:t>Product images (incl. logos, TMs)</a:t>
            </a:r>
          </a:p>
          <a:p>
            <a:pPr lvl="1"/>
            <a:r>
              <a:rPr lang="en-GB" dirty="0"/>
              <a:t>Advanced image recognition</a:t>
            </a:r>
          </a:p>
          <a:p>
            <a:r>
              <a:rPr lang="en-GB" dirty="0"/>
              <a:t>Textual product description</a:t>
            </a:r>
          </a:p>
          <a:p>
            <a:r>
              <a:rPr lang="en-GB" dirty="0"/>
              <a:t>High quantity of goods</a:t>
            </a:r>
          </a:p>
          <a:p>
            <a:r>
              <a:rPr lang="en-GB" dirty="0"/>
              <a:t>(Suspiciously low) price</a:t>
            </a:r>
          </a:p>
          <a:p>
            <a:r>
              <a:rPr lang="en-GB" dirty="0"/>
              <a:t>Time stamp</a:t>
            </a:r>
          </a:p>
          <a:p>
            <a:r>
              <a:rPr lang="en-GB" dirty="0"/>
              <a:t>Geolocation</a:t>
            </a:r>
          </a:p>
          <a:p>
            <a:r>
              <a:rPr lang="en-GB" dirty="0"/>
              <a:t>Consumer reviews (NLP)</a:t>
            </a:r>
          </a:p>
          <a:p>
            <a:endParaRPr lang="en-GB" dirty="0"/>
          </a:p>
          <a:p>
            <a:endParaRPr lang="en-GB" dirty="0"/>
          </a:p>
        </p:txBody>
      </p:sp>
      <p:sp>
        <p:nvSpPr>
          <p:cNvPr id="4" name="Content Placeholder 3">
            <a:extLst>
              <a:ext uri="{FF2B5EF4-FFF2-40B4-BE49-F238E27FC236}">
                <a16:creationId xmlns:a16="http://schemas.microsoft.com/office/drawing/2014/main" id="{681C2741-B423-70B4-EB57-7B3D2B547333}"/>
              </a:ext>
            </a:extLst>
          </p:cNvPr>
          <p:cNvSpPr>
            <a:spLocks noGrp="1"/>
          </p:cNvSpPr>
          <p:nvPr>
            <p:ph sz="half" idx="2"/>
          </p:nvPr>
        </p:nvSpPr>
        <p:spPr>
          <a:xfrm>
            <a:off x="5983708" y="1854534"/>
            <a:ext cx="5454314" cy="4351338"/>
          </a:xfrm>
        </p:spPr>
        <p:txBody>
          <a:bodyPr>
            <a:normAutofit fontScale="92500"/>
          </a:bodyPr>
          <a:lstStyle/>
          <a:p>
            <a:pPr marL="0" indent="0">
              <a:buNone/>
            </a:pPr>
            <a:r>
              <a:rPr lang="en-GB" dirty="0">
                <a:solidFill>
                  <a:srgbClr val="0070C0"/>
                </a:solidFill>
              </a:rPr>
              <a:t>Seller details/transaction history</a:t>
            </a:r>
          </a:p>
          <a:p>
            <a:r>
              <a:rPr lang="en-GB" dirty="0"/>
              <a:t>Sales history (previous flags?)</a:t>
            </a:r>
          </a:p>
          <a:p>
            <a:r>
              <a:rPr lang="en-GB" dirty="0"/>
              <a:t>Seller identity</a:t>
            </a:r>
          </a:p>
          <a:p>
            <a:pPr lvl="1"/>
            <a:r>
              <a:rPr lang="en-GB" dirty="0"/>
              <a:t>Inadequacy of vetting</a:t>
            </a:r>
          </a:p>
          <a:p>
            <a:r>
              <a:rPr lang="en-GB" dirty="0"/>
              <a:t>Location</a:t>
            </a:r>
          </a:p>
          <a:p>
            <a:r>
              <a:rPr lang="en-GB" dirty="0"/>
              <a:t>Frequency and timing of sales</a:t>
            </a:r>
          </a:p>
          <a:p>
            <a:r>
              <a:rPr lang="en-GB" dirty="0"/>
              <a:t>Payment methods</a:t>
            </a:r>
          </a:p>
          <a:p>
            <a:r>
              <a:rPr lang="en-GB" dirty="0"/>
              <a:t>Shipping details</a:t>
            </a:r>
          </a:p>
          <a:p>
            <a:endParaRPr lang="en-GB" dirty="0"/>
          </a:p>
          <a:p>
            <a:endParaRPr lang="en-GB" dirty="0"/>
          </a:p>
        </p:txBody>
      </p:sp>
    </p:spTree>
    <p:extLst>
      <p:ext uri="{BB962C8B-B14F-4D97-AF65-F5344CB8AC3E}">
        <p14:creationId xmlns:p14="http://schemas.microsoft.com/office/powerpoint/2010/main" val="2350183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CE225A-B3AD-DE61-9883-6EBF849CA97C}"/>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4200" kern="1200" dirty="0">
                <a:solidFill>
                  <a:schemeClr val="tx1"/>
                </a:solidFill>
                <a:latin typeface="+mj-lt"/>
                <a:ea typeface="+mj-ea"/>
                <a:cs typeface="+mj-cs"/>
              </a:rPr>
              <a:t>Training on Labelled Data</a:t>
            </a:r>
          </a:p>
        </p:txBody>
      </p:sp>
      <p:sp>
        <p:nvSpPr>
          <p:cNvPr id="1033"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61AE18D-6F8B-AF1E-CBE2-C04A3E05F31E}"/>
              </a:ext>
            </a:extLst>
          </p:cNvPr>
          <p:cNvSpPr>
            <a:spLocks noGrp="1"/>
          </p:cNvSpPr>
          <p:nvPr>
            <p:ph sz="half" idx="1"/>
          </p:nvPr>
        </p:nvSpPr>
        <p:spPr>
          <a:xfrm>
            <a:off x="332509" y="2807208"/>
            <a:ext cx="3906981" cy="3410712"/>
          </a:xfrm>
        </p:spPr>
        <p:txBody>
          <a:bodyPr vert="horz" lIns="91440" tIns="45720" rIns="91440" bIns="45720" rtlCol="0" anchor="t">
            <a:normAutofit lnSpcReduction="10000"/>
          </a:bodyPr>
          <a:lstStyle/>
          <a:p>
            <a:pPr>
              <a:lnSpc>
                <a:spcPct val="90000"/>
              </a:lnSpc>
            </a:pPr>
            <a:r>
              <a:rPr lang="en-US" sz="2200" dirty="0"/>
              <a:t>Ground truths for classification algorithm (counterfeit or legitimate)?</a:t>
            </a:r>
          </a:p>
          <a:p>
            <a:pPr>
              <a:lnSpc>
                <a:spcPct val="90000"/>
              </a:lnSpc>
            </a:pPr>
            <a:endParaRPr lang="en-US" sz="2200" dirty="0"/>
          </a:p>
          <a:p>
            <a:pPr>
              <a:lnSpc>
                <a:spcPct val="90000"/>
              </a:lnSpc>
            </a:pPr>
            <a:r>
              <a:rPr lang="en-US" sz="2200" dirty="0"/>
              <a:t>Labelling? Draw on past human decisions</a:t>
            </a:r>
          </a:p>
          <a:p>
            <a:pPr lvl="1">
              <a:lnSpc>
                <a:spcPct val="90000"/>
              </a:lnSpc>
            </a:pPr>
            <a:r>
              <a:rPr lang="en-US" sz="1800" dirty="0"/>
              <a:t>Platform content moderators</a:t>
            </a:r>
          </a:p>
          <a:p>
            <a:pPr lvl="1">
              <a:lnSpc>
                <a:spcPct val="90000"/>
              </a:lnSpc>
            </a:pPr>
            <a:r>
              <a:rPr lang="en-US" sz="1800" dirty="0"/>
              <a:t>Verified NTDS + evidence filed by brand owners</a:t>
            </a:r>
          </a:p>
          <a:p>
            <a:pPr lvl="1">
              <a:lnSpc>
                <a:spcPct val="90000"/>
              </a:lnSpc>
            </a:pPr>
            <a:r>
              <a:rPr lang="en-US" sz="1800" dirty="0"/>
              <a:t>Verified complaints from users (customers/buyers)</a:t>
            </a:r>
          </a:p>
          <a:p>
            <a:pPr>
              <a:lnSpc>
                <a:spcPct val="90000"/>
              </a:lnSpc>
            </a:pPr>
            <a:endParaRPr lang="en-US" sz="2200" dirty="0"/>
          </a:p>
        </p:txBody>
      </p:sp>
      <p:pic>
        <p:nvPicPr>
          <p:cNvPr id="1026" name="Picture 2" descr="Supervised and Unsupervised learning - GeeksforGeeks">
            <a:extLst>
              <a:ext uri="{FF2B5EF4-FFF2-40B4-BE49-F238E27FC236}">
                <a16:creationId xmlns:a16="http://schemas.microsoft.com/office/drawing/2014/main" id="{AF8CB3D9-CA66-BF77-DCB3-00C59F2FA8E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654296" y="1349255"/>
            <a:ext cx="6903720" cy="4159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6888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666DE11-17E1-4DC7-B2B7-6DA2E6A9C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8B1C841-8311-9FEB-25DF-880089FECF9E}"/>
              </a:ext>
            </a:extLst>
          </p:cNvPr>
          <p:cNvSpPr>
            <a:spLocks noGrp="1"/>
          </p:cNvSpPr>
          <p:nvPr>
            <p:ph type="title"/>
          </p:nvPr>
        </p:nvSpPr>
        <p:spPr>
          <a:xfrm>
            <a:off x="1137037" y="609600"/>
            <a:ext cx="6650303" cy="718159"/>
          </a:xfrm>
        </p:spPr>
        <p:txBody>
          <a:bodyPr>
            <a:normAutofit/>
          </a:bodyPr>
          <a:lstStyle/>
          <a:p>
            <a:r>
              <a:rPr lang="en-GB" dirty="0"/>
              <a:t>Legal Position?</a:t>
            </a:r>
          </a:p>
        </p:txBody>
      </p:sp>
      <p:sp>
        <p:nvSpPr>
          <p:cNvPr id="6" name="Content Placeholder 5">
            <a:extLst>
              <a:ext uri="{FF2B5EF4-FFF2-40B4-BE49-F238E27FC236}">
                <a16:creationId xmlns:a16="http://schemas.microsoft.com/office/drawing/2014/main" id="{8AB6601F-7109-BA0B-2E05-017E0F312FE9}"/>
              </a:ext>
            </a:extLst>
          </p:cNvPr>
          <p:cNvSpPr>
            <a:spLocks noGrp="1"/>
          </p:cNvSpPr>
          <p:nvPr>
            <p:ph idx="1"/>
          </p:nvPr>
        </p:nvSpPr>
        <p:spPr>
          <a:xfrm>
            <a:off x="356993" y="1559490"/>
            <a:ext cx="7380152" cy="4864755"/>
          </a:xfrm>
        </p:spPr>
        <p:txBody>
          <a:bodyPr>
            <a:normAutofit/>
          </a:bodyPr>
          <a:lstStyle/>
          <a:p>
            <a:pPr>
              <a:lnSpc>
                <a:spcPct val="100000"/>
              </a:lnSpc>
            </a:pPr>
            <a:r>
              <a:rPr lang="en-GB" sz="1900" dirty="0"/>
              <a:t>No existing obligations in EU/UK </a:t>
            </a:r>
            <a:r>
              <a:rPr lang="en-GB" sz="1900" b="1" dirty="0"/>
              <a:t>legislation</a:t>
            </a:r>
            <a:r>
              <a:rPr lang="en-GB" sz="1900" dirty="0"/>
              <a:t> to install real-time filtering across the whole platform</a:t>
            </a:r>
          </a:p>
          <a:p>
            <a:pPr>
              <a:lnSpc>
                <a:spcPct val="100000"/>
              </a:lnSpc>
            </a:pPr>
            <a:r>
              <a:rPr lang="en-GB" sz="1900" dirty="0"/>
              <a:t>Platforms cannot be required by judicial </a:t>
            </a:r>
            <a:r>
              <a:rPr lang="en-GB" sz="1900" b="1" dirty="0"/>
              <a:t>injunctions</a:t>
            </a:r>
            <a:r>
              <a:rPr lang="en-GB" sz="1900" dirty="0"/>
              <a:t> to install such general filtering technology</a:t>
            </a:r>
          </a:p>
          <a:p>
            <a:pPr lvl="1">
              <a:lnSpc>
                <a:spcPct val="100000"/>
              </a:lnSpc>
            </a:pPr>
            <a:r>
              <a:rPr lang="en-GB" sz="1900" dirty="0"/>
              <a:t>Art 15 e-Commerce Directive (no general monitoring)</a:t>
            </a:r>
          </a:p>
          <a:p>
            <a:pPr lvl="1">
              <a:lnSpc>
                <a:spcPct val="100000"/>
              </a:lnSpc>
            </a:pPr>
            <a:r>
              <a:rPr lang="en-GB" sz="1900" dirty="0"/>
              <a:t>Art 6 Digital Services Act (no general monitoring)</a:t>
            </a:r>
          </a:p>
          <a:p>
            <a:pPr lvl="1">
              <a:lnSpc>
                <a:spcPct val="100000"/>
              </a:lnSpc>
            </a:pPr>
            <a:r>
              <a:rPr lang="en-GB" sz="1900" u="sng" dirty="0"/>
              <a:t>Can</a:t>
            </a:r>
            <a:r>
              <a:rPr lang="en-GB" sz="1900" dirty="0"/>
              <a:t> only be required to prevent </a:t>
            </a:r>
            <a:r>
              <a:rPr lang="en-GB" sz="1900" u="sng" dirty="0"/>
              <a:t>similar infringements</a:t>
            </a:r>
            <a:r>
              <a:rPr lang="en-GB" sz="1900" dirty="0"/>
              <a:t> in the future: same TM + similar products + same identified  seller</a:t>
            </a:r>
          </a:p>
          <a:p>
            <a:pPr>
              <a:lnSpc>
                <a:spcPct val="100000"/>
              </a:lnSpc>
            </a:pPr>
            <a:endParaRPr lang="en-GB" sz="1900" dirty="0"/>
          </a:p>
          <a:p>
            <a:pPr>
              <a:lnSpc>
                <a:spcPct val="100000"/>
              </a:lnSpc>
            </a:pPr>
            <a:r>
              <a:rPr lang="en-GB" sz="1900" dirty="0"/>
              <a:t>However leading marketplaces have </a:t>
            </a:r>
            <a:r>
              <a:rPr lang="en-GB" sz="1900" b="1" dirty="0">
                <a:solidFill>
                  <a:srgbClr val="0070C0"/>
                </a:solidFill>
              </a:rPr>
              <a:t>voluntarily</a:t>
            </a:r>
            <a:r>
              <a:rPr lang="en-GB" sz="1900" b="1" dirty="0"/>
              <a:t> </a:t>
            </a:r>
            <a:r>
              <a:rPr lang="en-GB" sz="1900" dirty="0"/>
              <a:t>adopted wide-ranging automated filtering systems</a:t>
            </a:r>
          </a:p>
          <a:p>
            <a:pPr lvl="1">
              <a:lnSpc>
                <a:spcPct val="100000"/>
              </a:lnSpc>
            </a:pPr>
            <a:r>
              <a:rPr lang="en-GB" sz="1500" dirty="0"/>
              <a:t>Brand owners allowed to directly train algorithms; “delist with one click”</a:t>
            </a:r>
          </a:p>
          <a:p>
            <a:pPr lvl="1">
              <a:lnSpc>
                <a:spcPct val="100000"/>
              </a:lnSpc>
            </a:pPr>
            <a:r>
              <a:rPr lang="en-GB" sz="1500" dirty="0"/>
              <a:t>Different implementation approaches: tests for what is “infringing”</a:t>
            </a:r>
          </a:p>
          <a:p>
            <a:pPr lvl="1">
              <a:lnSpc>
                <a:spcPct val="100000"/>
              </a:lnSpc>
            </a:pPr>
            <a:r>
              <a:rPr lang="en-GB" sz="1500" dirty="0"/>
              <a:t>Different procedural safeguards</a:t>
            </a:r>
          </a:p>
        </p:txBody>
      </p:sp>
      <p:sp>
        <p:nvSpPr>
          <p:cNvPr id="17" name="Freeform: Shape 16">
            <a:extLst>
              <a:ext uri="{FF2B5EF4-FFF2-40B4-BE49-F238E27FC236}">
                <a16:creationId xmlns:a16="http://schemas.microsoft.com/office/drawing/2014/main" id="{D1008504-D2A4-4E91-8DFB-8E297027A0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569892" y="-4"/>
            <a:ext cx="3622108" cy="6859295"/>
          </a:xfrm>
          <a:custGeom>
            <a:avLst/>
            <a:gdLst>
              <a:gd name="connsiteX0" fmla="*/ 0 w 7037119"/>
              <a:gd name="connsiteY0" fmla="*/ 0 h 6857999"/>
              <a:gd name="connsiteX1" fmla="*/ 6964192 w 7037119"/>
              <a:gd name="connsiteY1" fmla="*/ 0 h 6857999"/>
              <a:gd name="connsiteX2" fmla="*/ 6958160 w 7037119"/>
              <a:gd name="connsiteY2" fmla="*/ 70714 h 6857999"/>
              <a:gd name="connsiteX3" fmla="*/ 6922034 w 7037119"/>
              <a:gd name="connsiteY3" fmla="*/ 154825 h 6857999"/>
              <a:gd name="connsiteX4" fmla="*/ 6864029 w 7037119"/>
              <a:gd name="connsiteY4" fmla="*/ 301580 h 6857999"/>
              <a:gd name="connsiteX5" fmla="*/ 6842156 w 7037119"/>
              <a:gd name="connsiteY5" fmla="*/ 642469 h 6857999"/>
              <a:gd name="connsiteX6" fmla="*/ 6802087 w 7037119"/>
              <a:gd name="connsiteY6" fmla="*/ 818449 h 6857999"/>
              <a:gd name="connsiteX7" fmla="*/ 6798684 w 7037119"/>
              <a:gd name="connsiteY7" fmla="*/ 875396 h 6857999"/>
              <a:gd name="connsiteX8" fmla="*/ 6756983 w 7037119"/>
              <a:gd name="connsiteY8" fmla="*/ 952375 h 6857999"/>
              <a:gd name="connsiteX9" fmla="*/ 6758478 w 7037119"/>
              <a:gd name="connsiteY9" fmla="*/ 972424 h 6857999"/>
              <a:gd name="connsiteX10" fmla="*/ 6752651 w 7037119"/>
              <a:gd name="connsiteY10" fmla="*/ 996407 h 6857999"/>
              <a:gd name="connsiteX11" fmla="*/ 6716997 w 7037119"/>
              <a:gd name="connsiteY11" fmla="*/ 1091248 h 6857999"/>
              <a:gd name="connsiteX12" fmla="*/ 6657090 w 7037119"/>
              <a:gd name="connsiteY12" fmla="*/ 1307489 h 6857999"/>
              <a:gd name="connsiteX13" fmla="*/ 6508075 w 7037119"/>
              <a:gd name="connsiteY13" fmla="*/ 1709568 h 6857999"/>
              <a:gd name="connsiteX14" fmla="*/ 6462759 w 7037119"/>
              <a:gd name="connsiteY14" fmla="*/ 1811874 h 6857999"/>
              <a:gd name="connsiteX15" fmla="*/ 6383790 w 7037119"/>
              <a:gd name="connsiteY15" fmla="*/ 2228963 h 6857999"/>
              <a:gd name="connsiteX16" fmla="*/ 6369096 w 7037119"/>
              <a:gd name="connsiteY16" fmla="*/ 2404942 h 6857999"/>
              <a:gd name="connsiteX17" fmla="*/ 6365696 w 7037119"/>
              <a:gd name="connsiteY17" fmla="*/ 2461889 h 6857999"/>
              <a:gd name="connsiteX18" fmla="*/ 6323990 w 7037119"/>
              <a:gd name="connsiteY18" fmla="*/ 2538869 h 6857999"/>
              <a:gd name="connsiteX19" fmla="*/ 6299971 w 7037119"/>
              <a:gd name="connsiteY19" fmla="*/ 2852842 h 6857999"/>
              <a:gd name="connsiteX20" fmla="*/ 6305256 w 7037119"/>
              <a:gd name="connsiteY20" fmla="*/ 2965146 h 6857999"/>
              <a:gd name="connsiteX21" fmla="*/ 6297430 w 7037119"/>
              <a:gd name="connsiteY21" fmla="*/ 3010980 h 6857999"/>
              <a:gd name="connsiteX22" fmla="*/ 6301903 w 7037119"/>
              <a:gd name="connsiteY22" fmla="*/ 3017531 h 6857999"/>
              <a:gd name="connsiteX23" fmla="*/ 6312288 w 7037119"/>
              <a:gd name="connsiteY23" fmla="*/ 3141762 h 6857999"/>
              <a:gd name="connsiteX24" fmla="*/ 6317307 w 7037119"/>
              <a:gd name="connsiteY24" fmla="*/ 3167974 h 6857999"/>
              <a:gd name="connsiteX25" fmla="*/ 6319343 w 7037119"/>
              <a:gd name="connsiteY25" fmla="*/ 3170223 h 6857999"/>
              <a:gd name="connsiteX26" fmla="*/ 6388791 w 7037119"/>
              <a:gd name="connsiteY26" fmla="*/ 3425292 h 6857999"/>
              <a:gd name="connsiteX27" fmla="*/ 6473625 w 7037119"/>
              <a:gd name="connsiteY27" fmla="*/ 3778499 h 6857999"/>
              <a:gd name="connsiteX28" fmla="*/ 6488572 w 7037119"/>
              <a:gd name="connsiteY28" fmla="*/ 4010514 h 6857999"/>
              <a:gd name="connsiteX29" fmla="*/ 6542727 w 7037119"/>
              <a:gd name="connsiteY29" fmla="*/ 4142824 h 6857999"/>
              <a:gd name="connsiteX30" fmla="*/ 6574700 w 7037119"/>
              <a:gd name="connsiteY30" fmla="*/ 4253089 h 6857999"/>
              <a:gd name="connsiteX31" fmla="*/ 6630782 w 7037119"/>
              <a:gd name="connsiteY31" fmla="*/ 4495230 h 6857999"/>
              <a:gd name="connsiteX32" fmla="*/ 6657121 w 7037119"/>
              <a:gd name="connsiteY32" fmla="*/ 4592798 h 6857999"/>
              <a:gd name="connsiteX33" fmla="*/ 6675304 w 7037119"/>
              <a:gd name="connsiteY33" fmla="*/ 4625784 h 6857999"/>
              <a:gd name="connsiteX34" fmla="*/ 6695194 w 7037119"/>
              <a:gd name="connsiteY34" fmla="*/ 4674587 h 6857999"/>
              <a:gd name="connsiteX35" fmla="*/ 6694674 w 7037119"/>
              <a:gd name="connsiteY35" fmla="*/ 4706669 h 6857999"/>
              <a:gd name="connsiteX36" fmla="*/ 6696125 w 7037119"/>
              <a:gd name="connsiteY36" fmla="*/ 4712312 h 6857999"/>
              <a:gd name="connsiteX37" fmla="*/ 6683308 w 7037119"/>
              <a:gd name="connsiteY37" fmla="*/ 4752491 h 6857999"/>
              <a:gd name="connsiteX38" fmla="*/ 6662625 w 7037119"/>
              <a:gd name="connsiteY38" fmla="*/ 4924134 h 6857999"/>
              <a:gd name="connsiteX39" fmla="*/ 6666282 w 7037119"/>
              <a:gd name="connsiteY39" fmla="*/ 5049729 h 6857999"/>
              <a:gd name="connsiteX40" fmla="*/ 6674923 w 7037119"/>
              <a:gd name="connsiteY40" fmla="*/ 5092608 h 6857999"/>
              <a:gd name="connsiteX41" fmla="*/ 6688949 w 7037119"/>
              <a:gd name="connsiteY41" fmla="*/ 5164561 h 6857999"/>
              <a:gd name="connsiteX42" fmla="*/ 6713476 w 7037119"/>
              <a:gd name="connsiteY42" fmla="*/ 5227429 h 6857999"/>
              <a:gd name="connsiteX43" fmla="*/ 6699741 w 7037119"/>
              <a:gd name="connsiteY43" fmla="*/ 5295738 h 6857999"/>
              <a:gd name="connsiteX44" fmla="*/ 6698438 w 7037119"/>
              <a:gd name="connsiteY44" fmla="*/ 5353315 h 6857999"/>
              <a:gd name="connsiteX45" fmla="*/ 6705394 w 7037119"/>
              <a:gd name="connsiteY45" fmla="*/ 5356747 h 6857999"/>
              <a:gd name="connsiteX46" fmla="*/ 6705941 w 7037119"/>
              <a:gd name="connsiteY46" fmla="*/ 5364029 h 6857999"/>
              <a:gd name="connsiteX47" fmla="*/ 6698760 w 7037119"/>
              <a:gd name="connsiteY47" fmla="*/ 5369188 h 6857999"/>
              <a:gd name="connsiteX48" fmla="*/ 6674560 w 7037119"/>
              <a:gd name="connsiteY48" fmla="*/ 5465115 h 6857999"/>
              <a:gd name="connsiteX49" fmla="*/ 6698322 w 7037119"/>
              <a:gd name="connsiteY49" fmla="*/ 5543278 h 6857999"/>
              <a:gd name="connsiteX50" fmla="*/ 6673987 w 7037119"/>
              <a:gd name="connsiteY50" fmla="*/ 5606762 h 6857999"/>
              <a:gd name="connsiteX51" fmla="*/ 6665359 w 7037119"/>
              <a:gd name="connsiteY51" fmla="*/ 5656986 h 6857999"/>
              <a:gd name="connsiteX52" fmla="*/ 6718420 w 7037119"/>
              <a:gd name="connsiteY52" fmla="*/ 5747675 h 6857999"/>
              <a:gd name="connsiteX53" fmla="*/ 6786357 w 7037119"/>
              <a:gd name="connsiteY53" fmla="*/ 5797270 h 6857999"/>
              <a:gd name="connsiteX54" fmla="*/ 6834299 w 7037119"/>
              <a:gd name="connsiteY54" fmla="*/ 5897781 h 6857999"/>
              <a:gd name="connsiteX55" fmla="*/ 6848771 w 7037119"/>
              <a:gd name="connsiteY55" fmla="*/ 5936497 h 6857999"/>
              <a:gd name="connsiteX56" fmla="*/ 6883460 w 7037119"/>
              <a:gd name="connsiteY56" fmla="*/ 6064046 h 6857999"/>
              <a:gd name="connsiteX57" fmla="*/ 6896072 w 7037119"/>
              <a:gd name="connsiteY57" fmla="*/ 6107188 h 6857999"/>
              <a:gd name="connsiteX58" fmla="*/ 6980725 w 7037119"/>
              <a:gd name="connsiteY58" fmla="*/ 6197444 h 6857999"/>
              <a:gd name="connsiteX59" fmla="*/ 6999028 w 7037119"/>
              <a:gd name="connsiteY59" fmla="*/ 6288610 h 6857999"/>
              <a:gd name="connsiteX60" fmla="*/ 7021306 w 7037119"/>
              <a:gd name="connsiteY60" fmla="*/ 6426700 h 6857999"/>
              <a:gd name="connsiteX61" fmla="*/ 7033259 w 7037119"/>
              <a:gd name="connsiteY61" fmla="*/ 6489284 h 6857999"/>
              <a:gd name="connsiteX62" fmla="*/ 7037119 w 7037119"/>
              <a:gd name="connsiteY62" fmla="*/ 6501140 h 6857999"/>
              <a:gd name="connsiteX63" fmla="*/ 7037119 w 7037119"/>
              <a:gd name="connsiteY63" fmla="*/ 6557754 h 6857999"/>
              <a:gd name="connsiteX64" fmla="*/ 7031649 w 7037119"/>
              <a:gd name="connsiteY64" fmla="*/ 6569925 h 6857999"/>
              <a:gd name="connsiteX65" fmla="*/ 7011548 w 7037119"/>
              <a:gd name="connsiteY65" fmla="*/ 6615002 h 6857999"/>
              <a:gd name="connsiteX66" fmla="*/ 7021837 w 7037119"/>
              <a:gd name="connsiteY66" fmla="*/ 6743644 h 6857999"/>
              <a:gd name="connsiteX67" fmla="*/ 7006394 w 7037119"/>
              <a:gd name="connsiteY67" fmla="*/ 6856390 h 6857999"/>
              <a:gd name="connsiteX68" fmla="*/ 7037119 w 7037119"/>
              <a:gd name="connsiteY68" fmla="*/ 6856494 h 6857999"/>
              <a:gd name="connsiteX69" fmla="*/ 7037119 w 7037119"/>
              <a:gd name="connsiteY69" fmla="*/ 6857999 h 6857999"/>
              <a:gd name="connsiteX70" fmla="*/ 0 w 7037119"/>
              <a:gd name="connsiteY70" fmla="*/ 6857999 h 6857999"/>
              <a:gd name="connsiteX0" fmla="*/ 0 w 8515751"/>
              <a:gd name="connsiteY0" fmla="*/ 0 h 6857999"/>
              <a:gd name="connsiteX1" fmla="*/ 8515751 w 8515751"/>
              <a:gd name="connsiteY1" fmla="*/ 10633 h 6857999"/>
              <a:gd name="connsiteX2" fmla="*/ 6958160 w 8515751"/>
              <a:gd name="connsiteY2" fmla="*/ 70714 h 6857999"/>
              <a:gd name="connsiteX3" fmla="*/ 6922034 w 8515751"/>
              <a:gd name="connsiteY3" fmla="*/ 154825 h 6857999"/>
              <a:gd name="connsiteX4" fmla="*/ 6864029 w 8515751"/>
              <a:gd name="connsiteY4" fmla="*/ 301580 h 6857999"/>
              <a:gd name="connsiteX5" fmla="*/ 6842156 w 8515751"/>
              <a:gd name="connsiteY5" fmla="*/ 642469 h 6857999"/>
              <a:gd name="connsiteX6" fmla="*/ 6802087 w 8515751"/>
              <a:gd name="connsiteY6" fmla="*/ 818449 h 6857999"/>
              <a:gd name="connsiteX7" fmla="*/ 6798684 w 8515751"/>
              <a:gd name="connsiteY7" fmla="*/ 875396 h 6857999"/>
              <a:gd name="connsiteX8" fmla="*/ 6756983 w 8515751"/>
              <a:gd name="connsiteY8" fmla="*/ 952375 h 6857999"/>
              <a:gd name="connsiteX9" fmla="*/ 6758478 w 8515751"/>
              <a:gd name="connsiteY9" fmla="*/ 972424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319343 w 8515751"/>
              <a:gd name="connsiteY25" fmla="*/ 3170223 h 6857999"/>
              <a:gd name="connsiteX26" fmla="*/ 6388791 w 8515751"/>
              <a:gd name="connsiteY26" fmla="*/ 3425292 h 6857999"/>
              <a:gd name="connsiteX27" fmla="*/ 6473625 w 8515751"/>
              <a:gd name="connsiteY27" fmla="*/ 3778499 h 6857999"/>
              <a:gd name="connsiteX28" fmla="*/ 6488572 w 8515751"/>
              <a:gd name="connsiteY28" fmla="*/ 4010514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21837 w 8515751"/>
              <a:gd name="connsiteY66" fmla="*/ 6743644 h 6857999"/>
              <a:gd name="connsiteX67" fmla="*/ 7006394 w 8515751"/>
              <a:gd name="connsiteY67" fmla="*/ 6856390 h 6857999"/>
              <a:gd name="connsiteX68" fmla="*/ 7037119 w 8515751"/>
              <a:gd name="connsiteY68" fmla="*/ 6856494 h 6857999"/>
              <a:gd name="connsiteX69" fmla="*/ 7037119 w 8515751"/>
              <a:gd name="connsiteY69" fmla="*/ 6857999 h 6857999"/>
              <a:gd name="connsiteX70" fmla="*/ 0 w 8515751"/>
              <a:gd name="connsiteY70" fmla="*/ 6857999 h 6857999"/>
              <a:gd name="connsiteX71" fmla="*/ 0 w 8515751"/>
              <a:gd name="connsiteY71" fmla="*/ 0 h 6857999"/>
              <a:gd name="connsiteX0" fmla="*/ 0 w 8515751"/>
              <a:gd name="connsiteY0" fmla="*/ 0 h 6857999"/>
              <a:gd name="connsiteX1" fmla="*/ 8515751 w 8515751"/>
              <a:gd name="connsiteY1" fmla="*/ 10633 h 6857999"/>
              <a:gd name="connsiteX2" fmla="*/ 8259466 w 8515751"/>
              <a:gd name="connsiteY2" fmla="*/ 70714 h 6857999"/>
              <a:gd name="connsiteX3" fmla="*/ 6922034 w 8515751"/>
              <a:gd name="connsiteY3" fmla="*/ 154825 h 6857999"/>
              <a:gd name="connsiteX4" fmla="*/ 6864029 w 8515751"/>
              <a:gd name="connsiteY4" fmla="*/ 301580 h 6857999"/>
              <a:gd name="connsiteX5" fmla="*/ 6842156 w 8515751"/>
              <a:gd name="connsiteY5" fmla="*/ 642469 h 6857999"/>
              <a:gd name="connsiteX6" fmla="*/ 6802087 w 8515751"/>
              <a:gd name="connsiteY6" fmla="*/ 818449 h 6857999"/>
              <a:gd name="connsiteX7" fmla="*/ 6798684 w 8515751"/>
              <a:gd name="connsiteY7" fmla="*/ 875396 h 6857999"/>
              <a:gd name="connsiteX8" fmla="*/ 6756983 w 8515751"/>
              <a:gd name="connsiteY8" fmla="*/ 952375 h 6857999"/>
              <a:gd name="connsiteX9" fmla="*/ 6758478 w 8515751"/>
              <a:gd name="connsiteY9" fmla="*/ 972424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319343 w 8515751"/>
              <a:gd name="connsiteY25" fmla="*/ 3170223 h 6857999"/>
              <a:gd name="connsiteX26" fmla="*/ 6388791 w 8515751"/>
              <a:gd name="connsiteY26" fmla="*/ 3425292 h 6857999"/>
              <a:gd name="connsiteX27" fmla="*/ 6473625 w 8515751"/>
              <a:gd name="connsiteY27" fmla="*/ 3778499 h 6857999"/>
              <a:gd name="connsiteX28" fmla="*/ 6488572 w 8515751"/>
              <a:gd name="connsiteY28" fmla="*/ 4010514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21837 w 8515751"/>
              <a:gd name="connsiteY66" fmla="*/ 6743644 h 6857999"/>
              <a:gd name="connsiteX67" fmla="*/ 7006394 w 8515751"/>
              <a:gd name="connsiteY67" fmla="*/ 6856390 h 6857999"/>
              <a:gd name="connsiteX68" fmla="*/ 7037119 w 8515751"/>
              <a:gd name="connsiteY68" fmla="*/ 6856494 h 6857999"/>
              <a:gd name="connsiteX69" fmla="*/ 7037119 w 8515751"/>
              <a:gd name="connsiteY69" fmla="*/ 6857999 h 6857999"/>
              <a:gd name="connsiteX70" fmla="*/ 0 w 8515751"/>
              <a:gd name="connsiteY70" fmla="*/ 6857999 h 6857999"/>
              <a:gd name="connsiteX71" fmla="*/ 0 w 8515751"/>
              <a:gd name="connsiteY71" fmla="*/ 0 h 6857999"/>
              <a:gd name="connsiteX0" fmla="*/ 0 w 8515751"/>
              <a:gd name="connsiteY0" fmla="*/ 0 h 6857999"/>
              <a:gd name="connsiteX1" fmla="*/ 8515751 w 8515751"/>
              <a:gd name="connsiteY1" fmla="*/ 10633 h 6857999"/>
              <a:gd name="connsiteX2" fmla="*/ 8259466 w 8515751"/>
              <a:gd name="connsiteY2" fmla="*/ 70714 h 6857999"/>
              <a:gd name="connsiteX3" fmla="*/ 8048164 w 8515751"/>
              <a:gd name="connsiteY3" fmla="*/ 154825 h 6857999"/>
              <a:gd name="connsiteX4" fmla="*/ 6864029 w 8515751"/>
              <a:gd name="connsiteY4" fmla="*/ 301580 h 6857999"/>
              <a:gd name="connsiteX5" fmla="*/ 6842156 w 8515751"/>
              <a:gd name="connsiteY5" fmla="*/ 642469 h 6857999"/>
              <a:gd name="connsiteX6" fmla="*/ 6802087 w 8515751"/>
              <a:gd name="connsiteY6" fmla="*/ 818449 h 6857999"/>
              <a:gd name="connsiteX7" fmla="*/ 6798684 w 8515751"/>
              <a:gd name="connsiteY7" fmla="*/ 875396 h 6857999"/>
              <a:gd name="connsiteX8" fmla="*/ 6756983 w 8515751"/>
              <a:gd name="connsiteY8" fmla="*/ 952375 h 6857999"/>
              <a:gd name="connsiteX9" fmla="*/ 6758478 w 8515751"/>
              <a:gd name="connsiteY9" fmla="*/ 972424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319343 w 8515751"/>
              <a:gd name="connsiteY25" fmla="*/ 3170223 h 6857999"/>
              <a:gd name="connsiteX26" fmla="*/ 6388791 w 8515751"/>
              <a:gd name="connsiteY26" fmla="*/ 3425292 h 6857999"/>
              <a:gd name="connsiteX27" fmla="*/ 6473625 w 8515751"/>
              <a:gd name="connsiteY27" fmla="*/ 3778499 h 6857999"/>
              <a:gd name="connsiteX28" fmla="*/ 6488572 w 8515751"/>
              <a:gd name="connsiteY28" fmla="*/ 4010514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21837 w 8515751"/>
              <a:gd name="connsiteY66" fmla="*/ 6743644 h 6857999"/>
              <a:gd name="connsiteX67" fmla="*/ 7006394 w 8515751"/>
              <a:gd name="connsiteY67" fmla="*/ 6856390 h 6857999"/>
              <a:gd name="connsiteX68" fmla="*/ 7037119 w 8515751"/>
              <a:gd name="connsiteY68" fmla="*/ 6856494 h 6857999"/>
              <a:gd name="connsiteX69" fmla="*/ 7037119 w 8515751"/>
              <a:gd name="connsiteY69" fmla="*/ 6857999 h 6857999"/>
              <a:gd name="connsiteX70" fmla="*/ 0 w 8515751"/>
              <a:gd name="connsiteY70" fmla="*/ 6857999 h 6857999"/>
              <a:gd name="connsiteX71" fmla="*/ 0 w 8515751"/>
              <a:gd name="connsiteY71" fmla="*/ 0 h 6857999"/>
              <a:gd name="connsiteX0" fmla="*/ 0 w 8515751"/>
              <a:gd name="connsiteY0" fmla="*/ 0 h 6857999"/>
              <a:gd name="connsiteX1" fmla="*/ 8515751 w 8515751"/>
              <a:gd name="connsiteY1" fmla="*/ 10633 h 6857999"/>
              <a:gd name="connsiteX2" fmla="*/ 8259466 w 8515751"/>
              <a:gd name="connsiteY2" fmla="*/ 70714 h 6857999"/>
              <a:gd name="connsiteX3" fmla="*/ 8048164 w 8515751"/>
              <a:gd name="connsiteY3" fmla="*/ 154825 h 6857999"/>
              <a:gd name="connsiteX4" fmla="*/ 7789959 w 8515751"/>
              <a:gd name="connsiteY4" fmla="*/ 248417 h 6857999"/>
              <a:gd name="connsiteX5" fmla="*/ 6842156 w 8515751"/>
              <a:gd name="connsiteY5" fmla="*/ 642469 h 6857999"/>
              <a:gd name="connsiteX6" fmla="*/ 6802087 w 8515751"/>
              <a:gd name="connsiteY6" fmla="*/ 818449 h 6857999"/>
              <a:gd name="connsiteX7" fmla="*/ 6798684 w 8515751"/>
              <a:gd name="connsiteY7" fmla="*/ 875396 h 6857999"/>
              <a:gd name="connsiteX8" fmla="*/ 6756983 w 8515751"/>
              <a:gd name="connsiteY8" fmla="*/ 952375 h 6857999"/>
              <a:gd name="connsiteX9" fmla="*/ 6758478 w 8515751"/>
              <a:gd name="connsiteY9" fmla="*/ 972424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319343 w 8515751"/>
              <a:gd name="connsiteY25" fmla="*/ 3170223 h 6857999"/>
              <a:gd name="connsiteX26" fmla="*/ 6388791 w 8515751"/>
              <a:gd name="connsiteY26" fmla="*/ 3425292 h 6857999"/>
              <a:gd name="connsiteX27" fmla="*/ 6473625 w 8515751"/>
              <a:gd name="connsiteY27" fmla="*/ 3778499 h 6857999"/>
              <a:gd name="connsiteX28" fmla="*/ 6488572 w 8515751"/>
              <a:gd name="connsiteY28" fmla="*/ 4010514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21837 w 8515751"/>
              <a:gd name="connsiteY66" fmla="*/ 6743644 h 6857999"/>
              <a:gd name="connsiteX67" fmla="*/ 7006394 w 8515751"/>
              <a:gd name="connsiteY67" fmla="*/ 6856390 h 6857999"/>
              <a:gd name="connsiteX68" fmla="*/ 7037119 w 8515751"/>
              <a:gd name="connsiteY68" fmla="*/ 6856494 h 6857999"/>
              <a:gd name="connsiteX69" fmla="*/ 7037119 w 8515751"/>
              <a:gd name="connsiteY69" fmla="*/ 6857999 h 6857999"/>
              <a:gd name="connsiteX70" fmla="*/ 0 w 8515751"/>
              <a:gd name="connsiteY70" fmla="*/ 6857999 h 6857999"/>
              <a:gd name="connsiteX71" fmla="*/ 0 w 8515751"/>
              <a:gd name="connsiteY71" fmla="*/ 0 h 6857999"/>
              <a:gd name="connsiteX0" fmla="*/ 0 w 8515751"/>
              <a:gd name="connsiteY0" fmla="*/ 0 h 6857999"/>
              <a:gd name="connsiteX1" fmla="*/ 8515751 w 8515751"/>
              <a:gd name="connsiteY1" fmla="*/ 10633 h 6857999"/>
              <a:gd name="connsiteX2" fmla="*/ 8259466 w 8515751"/>
              <a:gd name="connsiteY2" fmla="*/ 70714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6802087 w 8515751"/>
              <a:gd name="connsiteY6" fmla="*/ 818449 h 6857999"/>
              <a:gd name="connsiteX7" fmla="*/ 6798684 w 8515751"/>
              <a:gd name="connsiteY7" fmla="*/ 875396 h 6857999"/>
              <a:gd name="connsiteX8" fmla="*/ 6756983 w 8515751"/>
              <a:gd name="connsiteY8" fmla="*/ 952375 h 6857999"/>
              <a:gd name="connsiteX9" fmla="*/ 6758478 w 8515751"/>
              <a:gd name="connsiteY9" fmla="*/ 972424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319343 w 8515751"/>
              <a:gd name="connsiteY25" fmla="*/ 3170223 h 6857999"/>
              <a:gd name="connsiteX26" fmla="*/ 6388791 w 8515751"/>
              <a:gd name="connsiteY26" fmla="*/ 3425292 h 6857999"/>
              <a:gd name="connsiteX27" fmla="*/ 6473625 w 8515751"/>
              <a:gd name="connsiteY27" fmla="*/ 3778499 h 6857999"/>
              <a:gd name="connsiteX28" fmla="*/ 6488572 w 8515751"/>
              <a:gd name="connsiteY28" fmla="*/ 4010514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21837 w 8515751"/>
              <a:gd name="connsiteY66" fmla="*/ 6743644 h 6857999"/>
              <a:gd name="connsiteX67" fmla="*/ 7006394 w 8515751"/>
              <a:gd name="connsiteY67" fmla="*/ 6856390 h 6857999"/>
              <a:gd name="connsiteX68" fmla="*/ 7037119 w 8515751"/>
              <a:gd name="connsiteY68" fmla="*/ 6856494 h 6857999"/>
              <a:gd name="connsiteX69" fmla="*/ 7037119 w 8515751"/>
              <a:gd name="connsiteY69" fmla="*/ 6857999 h 6857999"/>
              <a:gd name="connsiteX70" fmla="*/ 0 w 8515751"/>
              <a:gd name="connsiteY70" fmla="*/ 6857999 h 6857999"/>
              <a:gd name="connsiteX71" fmla="*/ 0 w 8515751"/>
              <a:gd name="connsiteY71" fmla="*/ 0 h 6857999"/>
              <a:gd name="connsiteX0" fmla="*/ 0 w 8515751"/>
              <a:gd name="connsiteY0" fmla="*/ 0 h 6857999"/>
              <a:gd name="connsiteX1" fmla="*/ 8515751 w 8515751"/>
              <a:gd name="connsiteY1" fmla="*/ 10633 h 6857999"/>
              <a:gd name="connsiteX2" fmla="*/ 8259466 w 8515751"/>
              <a:gd name="connsiteY2" fmla="*/ 70714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6551836 w 8515751"/>
              <a:gd name="connsiteY6" fmla="*/ 669593 h 6857999"/>
              <a:gd name="connsiteX7" fmla="*/ 6798684 w 8515751"/>
              <a:gd name="connsiteY7" fmla="*/ 875396 h 6857999"/>
              <a:gd name="connsiteX8" fmla="*/ 6756983 w 8515751"/>
              <a:gd name="connsiteY8" fmla="*/ 952375 h 6857999"/>
              <a:gd name="connsiteX9" fmla="*/ 6758478 w 8515751"/>
              <a:gd name="connsiteY9" fmla="*/ 972424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319343 w 8515751"/>
              <a:gd name="connsiteY25" fmla="*/ 3170223 h 6857999"/>
              <a:gd name="connsiteX26" fmla="*/ 6388791 w 8515751"/>
              <a:gd name="connsiteY26" fmla="*/ 3425292 h 6857999"/>
              <a:gd name="connsiteX27" fmla="*/ 6473625 w 8515751"/>
              <a:gd name="connsiteY27" fmla="*/ 3778499 h 6857999"/>
              <a:gd name="connsiteX28" fmla="*/ 6488572 w 8515751"/>
              <a:gd name="connsiteY28" fmla="*/ 4010514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21837 w 8515751"/>
              <a:gd name="connsiteY66" fmla="*/ 6743644 h 6857999"/>
              <a:gd name="connsiteX67" fmla="*/ 7006394 w 8515751"/>
              <a:gd name="connsiteY67" fmla="*/ 6856390 h 6857999"/>
              <a:gd name="connsiteX68" fmla="*/ 7037119 w 8515751"/>
              <a:gd name="connsiteY68" fmla="*/ 6856494 h 6857999"/>
              <a:gd name="connsiteX69" fmla="*/ 7037119 w 8515751"/>
              <a:gd name="connsiteY69" fmla="*/ 6857999 h 6857999"/>
              <a:gd name="connsiteX70" fmla="*/ 0 w 8515751"/>
              <a:gd name="connsiteY70" fmla="*/ 6857999 h 6857999"/>
              <a:gd name="connsiteX71" fmla="*/ 0 w 8515751"/>
              <a:gd name="connsiteY71" fmla="*/ 0 h 6857999"/>
              <a:gd name="connsiteX0" fmla="*/ 0 w 8515751"/>
              <a:gd name="connsiteY0" fmla="*/ 0 h 6857999"/>
              <a:gd name="connsiteX1" fmla="*/ 8515751 w 8515751"/>
              <a:gd name="connsiteY1" fmla="*/ 10633 h 6857999"/>
              <a:gd name="connsiteX2" fmla="*/ 8259466 w 8515751"/>
              <a:gd name="connsiteY2" fmla="*/ 70714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6798684 w 8515751"/>
              <a:gd name="connsiteY7" fmla="*/ 875396 h 6857999"/>
              <a:gd name="connsiteX8" fmla="*/ 6756983 w 8515751"/>
              <a:gd name="connsiteY8" fmla="*/ 952375 h 6857999"/>
              <a:gd name="connsiteX9" fmla="*/ 6758478 w 8515751"/>
              <a:gd name="connsiteY9" fmla="*/ 972424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319343 w 8515751"/>
              <a:gd name="connsiteY25" fmla="*/ 3170223 h 6857999"/>
              <a:gd name="connsiteX26" fmla="*/ 6388791 w 8515751"/>
              <a:gd name="connsiteY26" fmla="*/ 3425292 h 6857999"/>
              <a:gd name="connsiteX27" fmla="*/ 6473625 w 8515751"/>
              <a:gd name="connsiteY27" fmla="*/ 3778499 h 6857999"/>
              <a:gd name="connsiteX28" fmla="*/ 6488572 w 8515751"/>
              <a:gd name="connsiteY28" fmla="*/ 4010514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21837 w 8515751"/>
              <a:gd name="connsiteY66" fmla="*/ 6743644 h 6857999"/>
              <a:gd name="connsiteX67" fmla="*/ 7006394 w 8515751"/>
              <a:gd name="connsiteY67" fmla="*/ 6856390 h 6857999"/>
              <a:gd name="connsiteX68" fmla="*/ 7037119 w 8515751"/>
              <a:gd name="connsiteY68" fmla="*/ 6856494 h 6857999"/>
              <a:gd name="connsiteX69" fmla="*/ 7037119 w 8515751"/>
              <a:gd name="connsiteY69" fmla="*/ 6857999 h 6857999"/>
              <a:gd name="connsiteX70" fmla="*/ 0 w 8515751"/>
              <a:gd name="connsiteY70" fmla="*/ 6857999 h 6857999"/>
              <a:gd name="connsiteX71" fmla="*/ 0 w 8515751"/>
              <a:gd name="connsiteY71" fmla="*/ 0 h 6857999"/>
              <a:gd name="connsiteX0" fmla="*/ 0 w 8515751"/>
              <a:gd name="connsiteY0" fmla="*/ 0 h 6857999"/>
              <a:gd name="connsiteX1" fmla="*/ 8515751 w 8515751"/>
              <a:gd name="connsiteY1" fmla="*/ 10633 h 6857999"/>
              <a:gd name="connsiteX2" fmla="*/ 8259466 w 8515751"/>
              <a:gd name="connsiteY2" fmla="*/ 70714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7249137 w 8515751"/>
              <a:gd name="connsiteY7" fmla="*/ 577684 h 6857999"/>
              <a:gd name="connsiteX8" fmla="*/ 6756983 w 8515751"/>
              <a:gd name="connsiteY8" fmla="*/ 952375 h 6857999"/>
              <a:gd name="connsiteX9" fmla="*/ 6758478 w 8515751"/>
              <a:gd name="connsiteY9" fmla="*/ 972424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319343 w 8515751"/>
              <a:gd name="connsiteY25" fmla="*/ 3170223 h 6857999"/>
              <a:gd name="connsiteX26" fmla="*/ 6388791 w 8515751"/>
              <a:gd name="connsiteY26" fmla="*/ 3425292 h 6857999"/>
              <a:gd name="connsiteX27" fmla="*/ 6473625 w 8515751"/>
              <a:gd name="connsiteY27" fmla="*/ 3778499 h 6857999"/>
              <a:gd name="connsiteX28" fmla="*/ 6488572 w 8515751"/>
              <a:gd name="connsiteY28" fmla="*/ 4010514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21837 w 8515751"/>
              <a:gd name="connsiteY66" fmla="*/ 6743644 h 6857999"/>
              <a:gd name="connsiteX67" fmla="*/ 7006394 w 8515751"/>
              <a:gd name="connsiteY67" fmla="*/ 6856390 h 6857999"/>
              <a:gd name="connsiteX68" fmla="*/ 7037119 w 8515751"/>
              <a:gd name="connsiteY68" fmla="*/ 6856494 h 6857999"/>
              <a:gd name="connsiteX69" fmla="*/ 7037119 w 8515751"/>
              <a:gd name="connsiteY69" fmla="*/ 6857999 h 6857999"/>
              <a:gd name="connsiteX70" fmla="*/ 0 w 8515751"/>
              <a:gd name="connsiteY70" fmla="*/ 6857999 h 6857999"/>
              <a:gd name="connsiteX71" fmla="*/ 0 w 8515751"/>
              <a:gd name="connsiteY71" fmla="*/ 0 h 6857999"/>
              <a:gd name="connsiteX0" fmla="*/ 0 w 8515751"/>
              <a:gd name="connsiteY0" fmla="*/ 0 h 6857999"/>
              <a:gd name="connsiteX1" fmla="*/ 8515751 w 8515751"/>
              <a:gd name="connsiteY1" fmla="*/ 10633 h 6857999"/>
              <a:gd name="connsiteX2" fmla="*/ 8259466 w 8515751"/>
              <a:gd name="connsiteY2" fmla="*/ 70714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7249137 w 8515751"/>
              <a:gd name="connsiteY7" fmla="*/ 577684 h 6857999"/>
              <a:gd name="connsiteX8" fmla="*/ 6756983 w 8515751"/>
              <a:gd name="connsiteY8" fmla="*/ 952375 h 6857999"/>
              <a:gd name="connsiteX9" fmla="*/ 7033754 w 8515751"/>
              <a:gd name="connsiteY9" fmla="*/ 727875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319343 w 8515751"/>
              <a:gd name="connsiteY25" fmla="*/ 3170223 h 6857999"/>
              <a:gd name="connsiteX26" fmla="*/ 6388791 w 8515751"/>
              <a:gd name="connsiteY26" fmla="*/ 3425292 h 6857999"/>
              <a:gd name="connsiteX27" fmla="*/ 6473625 w 8515751"/>
              <a:gd name="connsiteY27" fmla="*/ 3778499 h 6857999"/>
              <a:gd name="connsiteX28" fmla="*/ 6488572 w 8515751"/>
              <a:gd name="connsiteY28" fmla="*/ 4010514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21837 w 8515751"/>
              <a:gd name="connsiteY66" fmla="*/ 6743644 h 6857999"/>
              <a:gd name="connsiteX67" fmla="*/ 7006394 w 8515751"/>
              <a:gd name="connsiteY67" fmla="*/ 6856390 h 6857999"/>
              <a:gd name="connsiteX68" fmla="*/ 7037119 w 8515751"/>
              <a:gd name="connsiteY68" fmla="*/ 6856494 h 6857999"/>
              <a:gd name="connsiteX69" fmla="*/ 7037119 w 8515751"/>
              <a:gd name="connsiteY69" fmla="*/ 6857999 h 6857999"/>
              <a:gd name="connsiteX70" fmla="*/ 0 w 8515751"/>
              <a:gd name="connsiteY70" fmla="*/ 6857999 h 6857999"/>
              <a:gd name="connsiteX71" fmla="*/ 0 w 8515751"/>
              <a:gd name="connsiteY71" fmla="*/ 0 h 6857999"/>
              <a:gd name="connsiteX0" fmla="*/ 0 w 8515751"/>
              <a:gd name="connsiteY0" fmla="*/ 0 h 6857999"/>
              <a:gd name="connsiteX1" fmla="*/ 8515751 w 8515751"/>
              <a:gd name="connsiteY1" fmla="*/ 10633 h 6857999"/>
              <a:gd name="connsiteX2" fmla="*/ 8259466 w 8515751"/>
              <a:gd name="connsiteY2" fmla="*/ 70714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7249137 w 8515751"/>
              <a:gd name="connsiteY7" fmla="*/ 577684 h 6857999"/>
              <a:gd name="connsiteX8" fmla="*/ 6756983 w 8515751"/>
              <a:gd name="connsiteY8" fmla="*/ 952375 h 6857999"/>
              <a:gd name="connsiteX9" fmla="*/ 7033754 w 8515751"/>
              <a:gd name="connsiteY9" fmla="*/ 727875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319343 w 8515751"/>
              <a:gd name="connsiteY25" fmla="*/ 3170223 h 6857999"/>
              <a:gd name="connsiteX26" fmla="*/ 6388791 w 8515751"/>
              <a:gd name="connsiteY26" fmla="*/ 3425292 h 6857999"/>
              <a:gd name="connsiteX27" fmla="*/ 6473625 w 8515751"/>
              <a:gd name="connsiteY27" fmla="*/ 3778499 h 6857999"/>
              <a:gd name="connsiteX28" fmla="*/ 6488572 w 8515751"/>
              <a:gd name="connsiteY28" fmla="*/ 4010514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21837 w 8515751"/>
              <a:gd name="connsiteY66" fmla="*/ 6743644 h 6857999"/>
              <a:gd name="connsiteX67" fmla="*/ 7006394 w 8515751"/>
              <a:gd name="connsiteY67" fmla="*/ 6856390 h 6857999"/>
              <a:gd name="connsiteX68" fmla="*/ 7037119 w 8515751"/>
              <a:gd name="connsiteY68" fmla="*/ 6856494 h 6857999"/>
              <a:gd name="connsiteX69" fmla="*/ 0 w 8515751"/>
              <a:gd name="connsiteY69" fmla="*/ 6857999 h 6857999"/>
              <a:gd name="connsiteX70" fmla="*/ 0 w 8515751"/>
              <a:gd name="connsiteY70" fmla="*/ 0 h 6857999"/>
              <a:gd name="connsiteX0" fmla="*/ 0 w 8515751"/>
              <a:gd name="connsiteY0" fmla="*/ 0 h 6857999"/>
              <a:gd name="connsiteX1" fmla="*/ 8515751 w 8515751"/>
              <a:gd name="connsiteY1" fmla="*/ 10633 h 6857999"/>
              <a:gd name="connsiteX2" fmla="*/ 8259466 w 8515751"/>
              <a:gd name="connsiteY2" fmla="*/ 70714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7249137 w 8515751"/>
              <a:gd name="connsiteY7" fmla="*/ 577684 h 6857999"/>
              <a:gd name="connsiteX8" fmla="*/ 6756983 w 8515751"/>
              <a:gd name="connsiteY8" fmla="*/ 952375 h 6857999"/>
              <a:gd name="connsiteX9" fmla="*/ 7033754 w 8515751"/>
              <a:gd name="connsiteY9" fmla="*/ 727875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319343 w 8515751"/>
              <a:gd name="connsiteY25" fmla="*/ 3170223 h 6857999"/>
              <a:gd name="connsiteX26" fmla="*/ 6388791 w 8515751"/>
              <a:gd name="connsiteY26" fmla="*/ 3425292 h 6857999"/>
              <a:gd name="connsiteX27" fmla="*/ 6473625 w 8515751"/>
              <a:gd name="connsiteY27" fmla="*/ 3778499 h 6857999"/>
              <a:gd name="connsiteX28" fmla="*/ 6488572 w 8515751"/>
              <a:gd name="connsiteY28" fmla="*/ 4010514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21837 w 8515751"/>
              <a:gd name="connsiteY66" fmla="*/ 6743644 h 6857999"/>
              <a:gd name="connsiteX67" fmla="*/ 7006394 w 8515751"/>
              <a:gd name="connsiteY67" fmla="*/ 6856390 h 6857999"/>
              <a:gd name="connsiteX68" fmla="*/ 0 w 8515751"/>
              <a:gd name="connsiteY68" fmla="*/ 6857999 h 6857999"/>
              <a:gd name="connsiteX69" fmla="*/ 0 w 8515751"/>
              <a:gd name="connsiteY69" fmla="*/ 0 h 6857999"/>
              <a:gd name="connsiteX0" fmla="*/ 0 w 8515751"/>
              <a:gd name="connsiteY0" fmla="*/ 0 h 6857999"/>
              <a:gd name="connsiteX1" fmla="*/ 8515751 w 8515751"/>
              <a:gd name="connsiteY1" fmla="*/ 10633 h 6857999"/>
              <a:gd name="connsiteX2" fmla="*/ 8259466 w 8515751"/>
              <a:gd name="connsiteY2" fmla="*/ 70714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7249137 w 8515751"/>
              <a:gd name="connsiteY7" fmla="*/ 577684 h 6857999"/>
              <a:gd name="connsiteX8" fmla="*/ 6756983 w 8515751"/>
              <a:gd name="connsiteY8" fmla="*/ 952375 h 6857999"/>
              <a:gd name="connsiteX9" fmla="*/ 7033754 w 8515751"/>
              <a:gd name="connsiteY9" fmla="*/ 727875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319343 w 8515751"/>
              <a:gd name="connsiteY25" fmla="*/ 3170223 h 6857999"/>
              <a:gd name="connsiteX26" fmla="*/ 6388791 w 8515751"/>
              <a:gd name="connsiteY26" fmla="*/ 3425292 h 6857999"/>
              <a:gd name="connsiteX27" fmla="*/ 6473625 w 8515751"/>
              <a:gd name="connsiteY27" fmla="*/ 3778499 h 6857999"/>
              <a:gd name="connsiteX28" fmla="*/ 6488572 w 8515751"/>
              <a:gd name="connsiteY28" fmla="*/ 4010514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96913 w 8515751"/>
              <a:gd name="connsiteY66" fmla="*/ 6733011 h 6857999"/>
              <a:gd name="connsiteX67" fmla="*/ 7006394 w 8515751"/>
              <a:gd name="connsiteY67" fmla="*/ 6856390 h 6857999"/>
              <a:gd name="connsiteX68" fmla="*/ 0 w 8515751"/>
              <a:gd name="connsiteY68" fmla="*/ 6857999 h 6857999"/>
              <a:gd name="connsiteX69" fmla="*/ 0 w 8515751"/>
              <a:gd name="connsiteY69"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7249137 w 8515751"/>
              <a:gd name="connsiteY7" fmla="*/ 577684 h 6857999"/>
              <a:gd name="connsiteX8" fmla="*/ 6756983 w 8515751"/>
              <a:gd name="connsiteY8" fmla="*/ 952375 h 6857999"/>
              <a:gd name="connsiteX9" fmla="*/ 7033754 w 8515751"/>
              <a:gd name="connsiteY9" fmla="*/ 727875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319343 w 8515751"/>
              <a:gd name="connsiteY25" fmla="*/ 3170223 h 6857999"/>
              <a:gd name="connsiteX26" fmla="*/ 6388791 w 8515751"/>
              <a:gd name="connsiteY26" fmla="*/ 3425292 h 6857999"/>
              <a:gd name="connsiteX27" fmla="*/ 6473625 w 8515751"/>
              <a:gd name="connsiteY27" fmla="*/ 3778499 h 6857999"/>
              <a:gd name="connsiteX28" fmla="*/ 6488572 w 8515751"/>
              <a:gd name="connsiteY28" fmla="*/ 4010514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96913 w 8515751"/>
              <a:gd name="connsiteY66" fmla="*/ 6733011 h 6857999"/>
              <a:gd name="connsiteX67" fmla="*/ 7006394 w 8515751"/>
              <a:gd name="connsiteY67" fmla="*/ 6856390 h 6857999"/>
              <a:gd name="connsiteX68" fmla="*/ 0 w 8515751"/>
              <a:gd name="connsiteY68" fmla="*/ 6857999 h 6857999"/>
              <a:gd name="connsiteX69" fmla="*/ 0 w 8515751"/>
              <a:gd name="connsiteY69"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7249137 w 8515751"/>
              <a:gd name="connsiteY7" fmla="*/ 577684 h 6857999"/>
              <a:gd name="connsiteX8" fmla="*/ 6756983 w 8515751"/>
              <a:gd name="connsiteY8" fmla="*/ 952375 h 6857999"/>
              <a:gd name="connsiteX9" fmla="*/ 7033754 w 8515751"/>
              <a:gd name="connsiteY9" fmla="*/ 727875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319343 w 8515751"/>
              <a:gd name="connsiteY25" fmla="*/ 3170223 h 6857999"/>
              <a:gd name="connsiteX26" fmla="*/ 6563966 w 8515751"/>
              <a:gd name="connsiteY26" fmla="*/ 3563516 h 6857999"/>
              <a:gd name="connsiteX27" fmla="*/ 6473625 w 8515751"/>
              <a:gd name="connsiteY27" fmla="*/ 3778499 h 6857999"/>
              <a:gd name="connsiteX28" fmla="*/ 6488572 w 8515751"/>
              <a:gd name="connsiteY28" fmla="*/ 4010514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96913 w 8515751"/>
              <a:gd name="connsiteY66" fmla="*/ 6733011 h 6857999"/>
              <a:gd name="connsiteX67" fmla="*/ 7006394 w 8515751"/>
              <a:gd name="connsiteY67" fmla="*/ 6856390 h 6857999"/>
              <a:gd name="connsiteX68" fmla="*/ 0 w 8515751"/>
              <a:gd name="connsiteY68" fmla="*/ 6857999 h 6857999"/>
              <a:gd name="connsiteX69" fmla="*/ 0 w 8515751"/>
              <a:gd name="connsiteY69"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7249137 w 8515751"/>
              <a:gd name="connsiteY7" fmla="*/ 577684 h 6857999"/>
              <a:gd name="connsiteX8" fmla="*/ 6756983 w 8515751"/>
              <a:gd name="connsiteY8" fmla="*/ 952375 h 6857999"/>
              <a:gd name="connsiteX9" fmla="*/ 7033754 w 8515751"/>
              <a:gd name="connsiteY9" fmla="*/ 727875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519546 w 8515751"/>
              <a:gd name="connsiteY25" fmla="*/ 3404139 h 6857999"/>
              <a:gd name="connsiteX26" fmla="*/ 6563966 w 8515751"/>
              <a:gd name="connsiteY26" fmla="*/ 3563516 h 6857999"/>
              <a:gd name="connsiteX27" fmla="*/ 6473625 w 8515751"/>
              <a:gd name="connsiteY27" fmla="*/ 3778499 h 6857999"/>
              <a:gd name="connsiteX28" fmla="*/ 6488572 w 8515751"/>
              <a:gd name="connsiteY28" fmla="*/ 4010514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96913 w 8515751"/>
              <a:gd name="connsiteY66" fmla="*/ 6733011 h 6857999"/>
              <a:gd name="connsiteX67" fmla="*/ 7006394 w 8515751"/>
              <a:gd name="connsiteY67" fmla="*/ 6856390 h 6857999"/>
              <a:gd name="connsiteX68" fmla="*/ 0 w 8515751"/>
              <a:gd name="connsiteY68" fmla="*/ 6857999 h 6857999"/>
              <a:gd name="connsiteX69" fmla="*/ 0 w 8515751"/>
              <a:gd name="connsiteY69"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7249137 w 8515751"/>
              <a:gd name="connsiteY7" fmla="*/ 577684 h 6857999"/>
              <a:gd name="connsiteX8" fmla="*/ 6756983 w 8515751"/>
              <a:gd name="connsiteY8" fmla="*/ 952375 h 6857999"/>
              <a:gd name="connsiteX9" fmla="*/ 7033754 w 8515751"/>
              <a:gd name="connsiteY9" fmla="*/ 727875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519546 w 8515751"/>
              <a:gd name="connsiteY25" fmla="*/ 3404139 h 6857999"/>
              <a:gd name="connsiteX26" fmla="*/ 6563966 w 8515751"/>
              <a:gd name="connsiteY26" fmla="*/ 3563516 h 6857999"/>
              <a:gd name="connsiteX27" fmla="*/ 6598751 w 8515751"/>
              <a:gd name="connsiteY27" fmla="*/ 3704071 h 6857999"/>
              <a:gd name="connsiteX28" fmla="*/ 6488572 w 8515751"/>
              <a:gd name="connsiteY28" fmla="*/ 4010514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96913 w 8515751"/>
              <a:gd name="connsiteY66" fmla="*/ 6733011 h 6857999"/>
              <a:gd name="connsiteX67" fmla="*/ 7006394 w 8515751"/>
              <a:gd name="connsiteY67" fmla="*/ 6856390 h 6857999"/>
              <a:gd name="connsiteX68" fmla="*/ 0 w 8515751"/>
              <a:gd name="connsiteY68" fmla="*/ 6857999 h 6857999"/>
              <a:gd name="connsiteX69" fmla="*/ 0 w 8515751"/>
              <a:gd name="connsiteY69"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7249137 w 8515751"/>
              <a:gd name="connsiteY7" fmla="*/ 577684 h 6857999"/>
              <a:gd name="connsiteX8" fmla="*/ 6756983 w 8515751"/>
              <a:gd name="connsiteY8" fmla="*/ 952375 h 6857999"/>
              <a:gd name="connsiteX9" fmla="*/ 7033754 w 8515751"/>
              <a:gd name="connsiteY9" fmla="*/ 727875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519546 w 8515751"/>
              <a:gd name="connsiteY25" fmla="*/ 3404139 h 6857999"/>
              <a:gd name="connsiteX26" fmla="*/ 6563966 w 8515751"/>
              <a:gd name="connsiteY26" fmla="*/ 3563516 h 6857999"/>
              <a:gd name="connsiteX27" fmla="*/ 6598751 w 8515751"/>
              <a:gd name="connsiteY27" fmla="*/ 3704071 h 6857999"/>
              <a:gd name="connsiteX28" fmla="*/ 6488573 w 8515751"/>
              <a:gd name="connsiteY28" fmla="*/ 3882923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96913 w 8515751"/>
              <a:gd name="connsiteY66" fmla="*/ 6733011 h 6857999"/>
              <a:gd name="connsiteX67" fmla="*/ 7006394 w 8515751"/>
              <a:gd name="connsiteY67" fmla="*/ 6856390 h 6857999"/>
              <a:gd name="connsiteX68" fmla="*/ 0 w 8515751"/>
              <a:gd name="connsiteY68" fmla="*/ 6857999 h 6857999"/>
              <a:gd name="connsiteX69" fmla="*/ 0 w 8515751"/>
              <a:gd name="connsiteY69"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7249137 w 8515751"/>
              <a:gd name="connsiteY7" fmla="*/ 577684 h 6857999"/>
              <a:gd name="connsiteX8" fmla="*/ 6756983 w 8515751"/>
              <a:gd name="connsiteY8" fmla="*/ 952375 h 6857999"/>
              <a:gd name="connsiteX9" fmla="*/ 7033754 w 8515751"/>
              <a:gd name="connsiteY9" fmla="*/ 727875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519546 w 8515751"/>
              <a:gd name="connsiteY25" fmla="*/ 3404139 h 6857999"/>
              <a:gd name="connsiteX26" fmla="*/ 6629468 w 8515751"/>
              <a:gd name="connsiteY26" fmla="*/ 3623151 h 6857999"/>
              <a:gd name="connsiteX27" fmla="*/ 6598751 w 8515751"/>
              <a:gd name="connsiteY27" fmla="*/ 3704071 h 6857999"/>
              <a:gd name="connsiteX28" fmla="*/ 6488573 w 8515751"/>
              <a:gd name="connsiteY28" fmla="*/ 3882923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96913 w 8515751"/>
              <a:gd name="connsiteY66" fmla="*/ 6733011 h 6857999"/>
              <a:gd name="connsiteX67" fmla="*/ 7006394 w 8515751"/>
              <a:gd name="connsiteY67" fmla="*/ 6856390 h 6857999"/>
              <a:gd name="connsiteX68" fmla="*/ 0 w 8515751"/>
              <a:gd name="connsiteY68" fmla="*/ 6857999 h 6857999"/>
              <a:gd name="connsiteX69" fmla="*/ 0 w 8515751"/>
              <a:gd name="connsiteY69"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7249137 w 8515751"/>
              <a:gd name="connsiteY7" fmla="*/ 577684 h 6857999"/>
              <a:gd name="connsiteX8" fmla="*/ 6756983 w 8515751"/>
              <a:gd name="connsiteY8" fmla="*/ 952375 h 6857999"/>
              <a:gd name="connsiteX9" fmla="*/ 7033754 w 8515751"/>
              <a:gd name="connsiteY9" fmla="*/ 727875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594404 w 8515751"/>
              <a:gd name="connsiteY25" fmla="*/ 3539311 h 6857999"/>
              <a:gd name="connsiteX26" fmla="*/ 6629468 w 8515751"/>
              <a:gd name="connsiteY26" fmla="*/ 3623151 h 6857999"/>
              <a:gd name="connsiteX27" fmla="*/ 6598751 w 8515751"/>
              <a:gd name="connsiteY27" fmla="*/ 3704071 h 6857999"/>
              <a:gd name="connsiteX28" fmla="*/ 6488573 w 8515751"/>
              <a:gd name="connsiteY28" fmla="*/ 3882923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96913 w 8515751"/>
              <a:gd name="connsiteY66" fmla="*/ 6733011 h 6857999"/>
              <a:gd name="connsiteX67" fmla="*/ 7006394 w 8515751"/>
              <a:gd name="connsiteY67" fmla="*/ 6856390 h 6857999"/>
              <a:gd name="connsiteX68" fmla="*/ 0 w 8515751"/>
              <a:gd name="connsiteY68" fmla="*/ 6857999 h 6857999"/>
              <a:gd name="connsiteX69" fmla="*/ 0 w 8515751"/>
              <a:gd name="connsiteY69"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7249137 w 8515751"/>
              <a:gd name="connsiteY7" fmla="*/ 577684 h 6857999"/>
              <a:gd name="connsiteX8" fmla="*/ 6756983 w 8515751"/>
              <a:gd name="connsiteY8" fmla="*/ 952375 h 6857999"/>
              <a:gd name="connsiteX9" fmla="*/ 7033754 w 8515751"/>
              <a:gd name="connsiteY9" fmla="*/ 727875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594404 w 8515751"/>
              <a:gd name="connsiteY25" fmla="*/ 3539311 h 6857999"/>
              <a:gd name="connsiteX26" fmla="*/ 6629468 w 8515751"/>
              <a:gd name="connsiteY26" fmla="*/ 3623151 h 6857999"/>
              <a:gd name="connsiteX27" fmla="*/ 6598751 w 8515751"/>
              <a:gd name="connsiteY27" fmla="*/ 3704071 h 6857999"/>
              <a:gd name="connsiteX28" fmla="*/ 6488573 w 8515751"/>
              <a:gd name="connsiteY28" fmla="*/ 3882923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96913 w 8515751"/>
              <a:gd name="connsiteY66" fmla="*/ 6733011 h 6857999"/>
              <a:gd name="connsiteX67" fmla="*/ 7006394 w 8515751"/>
              <a:gd name="connsiteY67" fmla="*/ 6856390 h 6857999"/>
              <a:gd name="connsiteX68" fmla="*/ 0 w 8515751"/>
              <a:gd name="connsiteY68" fmla="*/ 6857999 h 6857999"/>
              <a:gd name="connsiteX69" fmla="*/ 0 w 8515751"/>
              <a:gd name="connsiteY69"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7249137 w 8515751"/>
              <a:gd name="connsiteY7" fmla="*/ 577684 h 6857999"/>
              <a:gd name="connsiteX8" fmla="*/ 6756983 w 8515751"/>
              <a:gd name="connsiteY8" fmla="*/ 952375 h 6857999"/>
              <a:gd name="connsiteX9" fmla="*/ 7033754 w 8515751"/>
              <a:gd name="connsiteY9" fmla="*/ 727875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594404 w 8515751"/>
              <a:gd name="connsiteY25" fmla="*/ 3539311 h 6857999"/>
              <a:gd name="connsiteX26" fmla="*/ 6629468 w 8515751"/>
              <a:gd name="connsiteY26" fmla="*/ 3623151 h 6857999"/>
              <a:gd name="connsiteX27" fmla="*/ 6598751 w 8515751"/>
              <a:gd name="connsiteY27" fmla="*/ 3704071 h 6857999"/>
              <a:gd name="connsiteX28" fmla="*/ 6488573 w 8515751"/>
              <a:gd name="connsiteY28" fmla="*/ 3882923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96913 w 8515751"/>
              <a:gd name="connsiteY66" fmla="*/ 6733011 h 6857999"/>
              <a:gd name="connsiteX67" fmla="*/ 7006394 w 8515751"/>
              <a:gd name="connsiteY67" fmla="*/ 6856390 h 6857999"/>
              <a:gd name="connsiteX68" fmla="*/ 0 w 8515751"/>
              <a:gd name="connsiteY68" fmla="*/ 6857999 h 6857999"/>
              <a:gd name="connsiteX69" fmla="*/ 0 w 8515751"/>
              <a:gd name="connsiteY69"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7249137 w 8515751"/>
              <a:gd name="connsiteY7" fmla="*/ 577684 h 6857999"/>
              <a:gd name="connsiteX8" fmla="*/ 6756983 w 8515751"/>
              <a:gd name="connsiteY8" fmla="*/ 952375 h 6857999"/>
              <a:gd name="connsiteX9" fmla="*/ 7033754 w 8515751"/>
              <a:gd name="connsiteY9" fmla="*/ 727875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594404 w 8515751"/>
              <a:gd name="connsiteY25" fmla="*/ 3539311 h 6857999"/>
              <a:gd name="connsiteX26" fmla="*/ 6629468 w 8515751"/>
              <a:gd name="connsiteY26" fmla="*/ 3623151 h 6857999"/>
              <a:gd name="connsiteX27" fmla="*/ 6598751 w 8515751"/>
              <a:gd name="connsiteY27" fmla="*/ 3704071 h 6857999"/>
              <a:gd name="connsiteX28" fmla="*/ 6554074 w 8515751"/>
              <a:gd name="connsiteY28" fmla="*/ 3775580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96913 w 8515751"/>
              <a:gd name="connsiteY66" fmla="*/ 6733011 h 6857999"/>
              <a:gd name="connsiteX67" fmla="*/ 7006394 w 8515751"/>
              <a:gd name="connsiteY67" fmla="*/ 6856390 h 6857999"/>
              <a:gd name="connsiteX68" fmla="*/ 0 w 8515751"/>
              <a:gd name="connsiteY68" fmla="*/ 6857999 h 6857999"/>
              <a:gd name="connsiteX69" fmla="*/ 0 w 8515751"/>
              <a:gd name="connsiteY69"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7249137 w 8515751"/>
              <a:gd name="connsiteY7" fmla="*/ 577684 h 6857999"/>
              <a:gd name="connsiteX8" fmla="*/ 6756983 w 8515751"/>
              <a:gd name="connsiteY8" fmla="*/ 952375 h 6857999"/>
              <a:gd name="connsiteX9" fmla="*/ 7033754 w 8515751"/>
              <a:gd name="connsiteY9" fmla="*/ 727875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585046 w 8515751"/>
              <a:gd name="connsiteY25" fmla="*/ 3571116 h 6857999"/>
              <a:gd name="connsiteX26" fmla="*/ 6629468 w 8515751"/>
              <a:gd name="connsiteY26" fmla="*/ 3623151 h 6857999"/>
              <a:gd name="connsiteX27" fmla="*/ 6598751 w 8515751"/>
              <a:gd name="connsiteY27" fmla="*/ 3704071 h 6857999"/>
              <a:gd name="connsiteX28" fmla="*/ 6554074 w 8515751"/>
              <a:gd name="connsiteY28" fmla="*/ 3775580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96913 w 8515751"/>
              <a:gd name="connsiteY66" fmla="*/ 6733011 h 6857999"/>
              <a:gd name="connsiteX67" fmla="*/ 7006394 w 8515751"/>
              <a:gd name="connsiteY67" fmla="*/ 6856390 h 6857999"/>
              <a:gd name="connsiteX68" fmla="*/ 0 w 8515751"/>
              <a:gd name="connsiteY68" fmla="*/ 6857999 h 6857999"/>
              <a:gd name="connsiteX69" fmla="*/ 0 w 8515751"/>
              <a:gd name="connsiteY69"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7249137 w 8515751"/>
              <a:gd name="connsiteY7" fmla="*/ 577684 h 6857999"/>
              <a:gd name="connsiteX8" fmla="*/ 6756983 w 8515751"/>
              <a:gd name="connsiteY8" fmla="*/ 952375 h 6857999"/>
              <a:gd name="connsiteX9" fmla="*/ 7033754 w 8515751"/>
              <a:gd name="connsiteY9" fmla="*/ 727875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495097 w 8515751"/>
              <a:gd name="connsiteY24" fmla="*/ 3398562 h 6857999"/>
              <a:gd name="connsiteX25" fmla="*/ 6585046 w 8515751"/>
              <a:gd name="connsiteY25" fmla="*/ 3571116 h 6857999"/>
              <a:gd name="connsiteX26" fmla="*/ 6629468 w 8515751"/>
              <a:gd name="connsiteY26" fmla="*/ 3623151 h 6857999"/>
              <a:gd name="connsiteX27" fmla="*/ 6598751 w 8515751"/>
              <a:gd name="connsiteY27" fmla="*/ 3704071 h 6857999"/>
              <a:gd name="connsiteX28" fmla="*/ 6554074 w 8515751"/>
              <a:gd name="connsiteY28" fmla="*/ 3775580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96913 w 8515751"/>
              <a:gd name="connsiteY66" fmla="*/ 6733011 h 6857999"/>
              <a:gd name="connsiteX67" fmla="*/ 7006394 w 8515751"/>
              <a:gd name="connsiteY67" fmla="*/ 6856390 h 6857999"/>
              <a:gd name="connsiteX68" fmla="*/ 0 w 8515751"/>
              <a:gd name="connsiteY68" fmla="*/ 6857999 h 6857999"/>
              <a:gd name="connsiteX69" fmla="*/ 0 w 8515751"/>
              <a:gd name="connsiteY69"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7249137 w 8515751"/>
              <a:gd name="connsiteY7" fmla="*/ 577684 h 6857999"/>
              <a:gd name="connsiteX8" fmla="*/ 6756983 w 8515751"/>
              <a:gd name="connsiteY8" fmla="*/ 952375 h 6857999"/>
              <a:gd name="connsiteX9" fmla="*/ 7033754 w 8515751"/>
              <a:gd name="connsiteY9" fmla="*/ 727875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495097 w 8515751"/>
              <a:gd name="connsiteY24" fmla="*/ 3398562 h 6857999"/>
              <a:gd name="connsiteX25" fmla="*/ 6585046 w 8515751"/>
              <a:gd name="connsiteY25" fmla="*/ 3571116 h 6857999"/>
              <a:gd name="connsiteX26" fmla="*/ 6629468 w 8515751"/>
              <a:gd name="connsiteY26" fmla="*/ 3623151 h 6857999"/>
              <a:gd name="connsiteX27" fmla="*/ 6598751 w 8515751"/>
              <a:gd name="connsiteY27" fmla="*/ 3704071 h 6857999"/>
              <a:gd name="connsiteX28" fmla="*/ 6554074 w 8515751"/>
              <a:gd name="connsiteY28" fmla="*/ 3775580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96913 w 8515751"/>
              <a:gd name="connsiteY66" fmla="*/ 6733011 h 6857999"/>
              <a:gd name="connsiteX67" fmla="*/ 7006394 w 8515751"/>
              <a:gd name="connsiteY67" fmla="*/ 6856390 h 6857999"/>
              <a:gd name="connsiteX68" fmla="*/ 0 w 8515751"/>
              <a:gd name="connsiteY68" fmla="*/ 6857999 h 6857999"/>
              <a:gd name="connsiteX69" fmla="*/ 0 w 8515751"/>
              <a:gd name="connsiteY69"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7249137 w 8515751"/>
              <a:gd name="connsiteY7" fmla="*/ 577684 h 6857999"/>
              <a:gd name="connsiteX8" fmla="*/ 6756983 w 8515751"/>
              <a:gd name="connsiteY8" fmla="*/ 952375 h 6857999"/>
              <a:gd name="connsiteX9" fmla="*/ 7033754 w 8515751"/>
              <a:gd name="connsiteY9" fmla="*/ 727875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588668 w 8515751"/>
              <a:gd name="connsiteY24" fmla="*/ 3486026 h 6857999"/>
              <a:gd name="connsiteX25" fmla="*/ 6585046 w 8515751"/>
              <a:gd name="connsiteY25" fmla="*/ 3571116 h 6857999"/>
              <a:gd name="connsiteX26" fmla="*/ 6629468 w 8515751"/>
              <a:gd name="connsiteY26" fmla="*/ 3623151 h 6857999"/>
              <a:gd name="connsiteX27" fmla="*/ 6598751 w 8515751"/>
              <a:gd name="connsiteY27" fmla="*/ 3704071 h 6857999"/>
              <a:gd name="connsiteX28" fmla="*/ 6554074 w 8515751"/>
              <a:gd name="connsiteY28" fmla="*/ 3775580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96913 w 8515751"/>
              <a:gd name="connsiteY66" fmla="*/ 6733011 h 6857999"/>
              <a:gd name="connsiteX67" fmla="*/ 7006394 w 8515751"/>
              <a:gd name="connsiteY67" fmla="*/ 6856390 h 6857999"/>
              <a:gd name="connsiteX68" fmla="*/ 0 w 8515751"/>
              <a:gd name="connsiteY68" fmla="*/ 6857999 h 6857999"/>
              <a:gd name="connsiteX69" fmla="*/ 0 w 8515751"/>
              <a:gd name="connsiteY69"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7249137 w 8515751"/>
              <a:gd name="connsiteY7" fmla="*/ 577684 h 6857999"/>
              <a:gd name="connsiteX8" fmla="*/ 6756983 w 8515751"/>
              <a:gd name="connsiteY8" fmla="*/ 952375 h 6857999"/>
              <a:gd name="connsiteX9" fmla="*/ 7033754 w 8515751"/>
              <a:gd name="connsiteY9" fmla="*/ 727875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588668 w 8515751"/>
              <a:gd name="connsiteY24" fmla="*/ 3486026 h 6857999"/>
              <a:gd name="connsiteX25" fmla="*/ 6585046 w 8515751"/>
              <a:gd name="connsiteY25" fmla="*/ 3571116 h 6857999"/>
              <a:gd name="connsiteX26" fmla="*/ 6629468 w 8515751"/>
              <a:gd name="connsiteY26" fmla="*/ 3623151 h 6857999"/>
              <a:gd name="connsiteX27" fmla="*/ 6598751 w 8515751"/>
              <a:gd name="connsiteY27" fmla="*/ 3704071 h 6857999"/>
              <a:gd name="connsiteX28" fmla="*/ 6554074 w 8515751"/>
              <a:gd name="connsiteY28" fmla="*/ 3775580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96913 w 8515751"/>
              <a:gd name="connsiteY66" fmla="*/ 6733011 h 6857999"/>
              <a:gd name="connsiteX67" fmla="*/ 7006394 w 8515751"/>
              <a:gd name="connsiteY67" fmla="*/ 6856390 h 6857999"/>
              <a:gd name="connsiteX68" fmla="*/ 0 w 8515751"/>
              <a:gd name="connsiteY68" fmla="*/ 6857999 h 6857999"/>
              <a:gd name="connsiteX69" fmla="*/ 0 w 8515751"/>
              <a:gd name="connsiteY69"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7249137 w 8515751"/>
              <a:gd name="connsiteY7" fmla="*/ 577684 h 6857999"/>
              <a:gd name="connsiteX8" fmla="*/ 7033754 w 8515751"/>
              <a:gd name="connsiteY8" fmla="*/ 727875 h 6857999"/>
              <a:gd name="connsiteX9" fmla="*/ 6752651 w 8515751"/>
              <a:gd name="connsiteY9" fmla="*/ 996407 h 6857999"/>
              <a:gd name="connsiteX10" fmla="*/ 6716997 w 8515751"/>
              <a:gd name="connsiteY10" fmla="*/ 1091248 h 6857999"/>
              <a:gd name="connsiteX11" fmla="*/ 6657090 w 8515751"/>
              <a:gd name="connsiteY11" fmla="*/ 1307489 h 6857999"/>
              <a:gd name="connsiteX12" fmla="*/ 6508075 w 8515751"/>
              <a:gd name="connsiteY12" fmla="*/ 1709568 h 6857999"/>
              <a:gd name="connsiteX13" fmla="*/ 6462759 w 8515751"/>
              <a:gd name="connsiteY13" fmla="*/ 1811874 h 6857999"/>
              <a:gd name="connsiteX14" fmla="*/ 6383790 w 8515751"/>
              <a:gd name="connsiteY14" fmla="*/ 2228963 h 6857999"/>
              <a:gd name="connsiteX15" fmla="*/ 6369096 w 8515751"/>
              <a:gd name="connsiteY15" fmla="*/ 2404942 h 6857999"/>
              <a:gd name="connsiteX16" fmla="*/ 6365696 w 8515751"/>
              <a:gd name="connsiteY16" fmla="*/ 246188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443166 w 8515751"/>
              <a:gd name="connsiteY6" fmla="*/ 466189 h 6857999"/>
              <a:gd name="connsiteX7" fmla="*/ 7249137 w 8515751"/>
              <a:gd name="connsiteY7" fmla="*/ 577684 h 6857999"/>
              <a:gd name="connsiteX8" fmla="*/ 7033754 w 8515751"/>
              <a:gd name="connsiteY8" fmla="*/ 727875 h 6857999"/>
              <a:gd name="connsiteX9" fmla="*/ 6752651 w 8515751"/>
              <a:gd name="connsiteY9" fmla="*/ 996407 h 6857999"/>
              <a:gd name="connsiteX10" fmla="*/ 6716997 w 8515751"/>
              <a:gd name="connsiteY10" fmla="*/ 1091248 h 6857999"/>
              <a:gd name="connsiteX11" fmla="*/ 6657090 w 8515751"/>
              <a:gd name="connsiteY11" fmla="*/ 1307489 h 6857999"/>
              <a:gd name="connsiteX12" fmla="*/ 6508075 w 8515751"/>
              <a:gd name="connsiteY12" fmla="*/ 1709568 h 6857999"/>
              <a:gd name="connsiteX13" fmla="*/ 6462759 w 8515751"/>
              <a:gd name="connsiteY13" fmla="*/ 1811874 h 6857999"/>
              <a:gd name="connsiteX14" fmla="*/ 6383790 w 8515751"/>
              <a:gd name="connsiteY14" fmla="*/ 2228963 h 6857999"/>
              <a:gd name="connsiteX15" fmla="*/ 6369096 w 8515751"/>
              <a:gd name="connsiteY15" fmla="*/ 2404942 h 6857999"/>
              <a:gd name="connsiteX16" fmla="*/ 6365696 w 8515751"/>
              <a:gd name="connsiteY16" fmla="*/ 246188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443166 w 8515751"/>
              <a:gd name="connsiteY6" fmla="*/ 466189 h 6857999"/>
              <a:gd name="connsiteX7" fmla="*/ 7249137 w 8515751"/>
              <a:gd name="connsiteY7" fmla="*/ 577684 h 6857999"/>
              <a:gd name="connsiteX8" fmla="*/ 7033754 w 8515751"/>
              <a:gd name="connsiteY8" fmla="*/ 727875 h 6857999"/>
              <a:gd name="connsiteX9" fmla="*/ 6752651 w 8515751"/>
              <a:gd name="connsiteY9" fmla="*/ 996407 h 6857999"/>
              <a:gd name="connsiteX10" fmla="*/ 6716997 w 8515751"/>
              <a:gd name="connsiteY10" fmla="*/ 1091248 h 6857999"/>
              <a:gd name="connsiteX11" fmla="*/ 6657090 w 8515751"/>
              <a:gd name="connsiteY11" fmla="*/ 1307489 h 6857999"/>
              <a:gd name="connsiteX12" fmla="*/ 6508075 w 8515751"/>
              <a:gd name="connsiteY12" fmla="*/ 1709568 h 6857999"/>
              <a:gd name="connsiteX13" fmla="*/ 6462759 w 8515751"/>
              <a:gd name="connsiteY13" fmla="*/ 1811874 h 6857999"/>
              <a:gd name="connsiteX14" fmla="*/ 6383790 w 8515751"/>
              <a:gd name="connsiteY14" fmla="*/ 2228963 h 6857999"/>
              <a:gd name="connsiteX15" fmla="*/ 6369096 w 8515751"/>
              <a:gd name="connsiteY15" fmla="*/ 2404942 h 6857999"/>
              <a:gd name="connsiteX16" fmla="*/ 6365696 w 8515751"/>
              <a:gd name="connsiteY16" fmla="*/ 246188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546095 w 8515751"/>
              <a:gd name="connsiteY6" fmla="*/ 438359 h 6857999"/>
              <a:gd name="connsiteX7" fmla="*/ 7249137 w 8515751"/>
              <a:gd name="connsiteY7" fmla="*/ 577684 h 6857999"/>
              <a:gd name="connsiteX8" fmla="*/ 7033754 w 8515751"/>
              <a:gd name="connsiteY8" fmla="*/ 727875 h 6857999"/>
              <a:gd name="connsiteX9" fmla="*/ 6752651 w 8515751"/>
              <a:gd name="connsiteY9" fmla="*/ 996407 h 6857999"/>
              <a:gd name="connsiteX10" fmla="*/ 6716997 w 8515751"/>
              <a:gd name="connsiteY10" fmla="*/ 1091248 h 6857999"/>
              <a:gd name="connsiteX11" fmla="*/ 6657090 w 8515751"/>
              <a:gd name="connsiteY11" fmla="*/ 1307489 h 6857999"/>
              <a:gd name="connsiteX12" fmla="*/ 6508075 w 8515751"/>
              <a:gd name="connsiteY12" fmla="*/ 1709568 h 6857999"/>
              <a:gd name="connsiteX13" fmla="*/ 6462759 w 8515751"/>
              <a:gd name="connsiteY13" fmla="*/ 1811874 h 6857999"/>
              <a:gd name="connsiteX14" fmla="*/ 6383790 w 8515751"/>
              <a:gd name="connsiteY14" fmla="*/ 2228963 h 6857999"/>
              <a:gd name="connsiteX15" fmla="*/ 6369096 w 8515751"/>
              <a:gd name="connsiteY15" fmla="*/ 2404942 h 6857999"/>
              <a:gd name="connsiteX16" fmla="*/ 6365696 w 8515751"/>
              <a:gd name="connsiteY16" fmla="*/ 246188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739796 w 8515751"/>
              <a:gd name="connsiteY5" fmla="*/ 335605 h 6857999"/>
              <a:gd name="connsiteX6" fmla="*/ 7546095 w 8515751"/>
              <a:gd name="connsiteY6" fmla="*/ 438359 h 6857999"/>
              <a:gd name="connsiteX7" fmla="*/ 7249137 w 8515751"/>
              <a:gd name="connsiteY7" fmla="*/ 577684 h 6857999"/>
              <a:gd name="connsiteX8" fmla="*/ 7033754 w 8515751"/>
              <a:gd name="connsiteY8" fmla="*/ 727875 h 6857999"/>
              <a:gd name="connsiteX9" fmla="*/ 6752651 w 8515751"/>
              <a:gd name="connsiteY9" fmla="*/ 996407 h 6857999"/>
              <a:gd name="connsiteX10" fmla="*/ 6716997 w 8515751"/>
              <a:gd name="connsiteY10" fmla="*/ 1091248 h 6857999"/>
              <a:gd name="connsiteX11" fmla="*/ 6657090 w 8515751"/>
              <a:gd name="connsiteY11" fmla="*/ 1307489 h 6857999"/>
              <a:gd name="connsiteX12" fmla="*/ 6508075 w 8515751"/>
              <a:gd name="connsiteY12" fmla="*/ 1709568 h 6857999"/>
              <a:gd name="connsiteX13" fmla="*/ 6462759 w 8515751"/>
              <a:gd name="connsiteY13" fmla="*/ 1811874 h 6857999"/>
              <a:gd name="connsiteX14" fmla="*/ 6383790 w 8515751"/>
              <a:gd name="connsiteY14" fmla="*/ 2228963 h 6857999"/>
              <a:gd name="connsiteX15" fmla="*/ 6369096 w 8515751"/>
              <a:gd name="connsiteY15" fmla="*/ 2404942 h 6857999"/>
              <a:gd name="connsiteX16" fmla="*/ 6365696 w 8515751"/>
              <a:gd name="connsiteY16" fmla="*/ 246188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739796 w 8515751"/>
              <a:gd name="connsiteY5" fmla="*/ 335605 h 6857999"/>
              <a:gd name="connsiteX6" fmla="*/ 7630310 w 8515751"/>
              <a:gd name="connsiteY6" fmla="*/ 390651 h 6857999"/>
              <a:gd name="connsiteX7" fmla="*/ 7249137 w 8515751"/>
              <a:gd name="connsiteY7" fmla="*/ 577684 h 6857999"/>
              <a:gd name="connsiteX8" fmla="*/ 7033754 w 8515751"/>
              <a:gd name="connsiteY8" fmla="*/ 727875 h 6857999"/>
              <a:gd name="connsiteX9" fmla="*/ 6752651 w 8515751"/>
              <a:gd name="connsiteY9" fmla="*/ 996407 h 6857999"/>
              <a:gd name="connsiteX10" fmla="*/ 6716997 w 8515751"/>
              <a:gd name="connsiteY10" fmla="*/ 1091248 h 6857999"/>
              <a:gd name="connsiteX11" fmla="*/ 6657090 w 8515751"/>
              <a:gd name="connsiteY11" fmla="*/ 1307489 h 6857999"/>
              <a:gd name="connsiteX12" fmla="*/ 6508075 w 8515751"/>
              <a:gd name="connsiteY12" fmla="*/ 1709568 h 6857999"/>
              <a:gd name="connsiteX13" fmla="*/ 6462759 w 8515751"/>
              <a:gd name="connsiteY13" fmla="*/ 1811874 h 6857999"/>
              <a:gd name="connsiteX14" fmla="*/ 6383790 w 8515751"/>
              <a:gd name="connsiteY14" fmla="*/ 2228963 h 6857999"/>
              <a:gd name="connsiteX15" fmla="*/ 6369096 w 8515751"/>
              <a:gd name="connsiteY15" fmla="*/ 2404942 h 6857999"/>
              <a:gd name="connsiteX16" fmla="*/ 6365696 w 8515751"/>
              <a:gd name="connsiteY16" fmla="*/ 246188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739796 w 8515751"/>
              <a:gd name="connsiteY5" fmla="*/ 335605 h 6857999"/>
              <a:gd name="connsiteX6" fmla="*/ 7630310 w 8515751"/>
              <a:gd name="connsiteY6" fmla="*/ 390651 h 6857999"/>
              <a:gd name="connsiteX7" fmla="*/ 7548568 w 8515751"/>
              <a:gd name="connsiteY7" fmla="*/ 454439 h 6857999"/>
              <a:gd name="connsiteX8" fmla="*/ 7033754 w 8515751"/>
              <a:gd name="connsiteY8" fmla="*/ 727875 h 6857999"/>
              <a:gd name="connsiteX9" fmla="*/ 6752651 w 8515751"/>
              <a:gd name="connsiteY9" fmla="*/ 996407 h 6857999"/>
              <a:gd name="connsiteX10" fmla="*/ 6716997 w 8515751"/>
              <a:gd name="connsiteY10" fmla="*/ 1091248 h 6857999"/>
              <a:gd name="connsiteX11" fmla="*/ 6657090 w 8515751"/>
              <a:gd name="connsiteY11" fmla="*/ 1307489 h 6857999"/>
              <a:gd name="connsiteX12" fmla="*/ 6508075 w 8515751"/>
              <a:gd name="connsiteY12" fmla="*/ 1709568 h 6857999"/>
              <a:gd name="connsiteX13" fmla="*/ 6462759 w 8515751"/>
              <a:gd name="connsiteY13" fmla="*/ 1811874 h 6857999"/>
              <a:gd name="connsiteX14" fmla="*/ 6383790 w 8515751"/>
              <a:gd name="connsiteY14" fmla="*/ 2228963 h 6857999"/>
              <a:gd name="connsiteX15" fmla="*/ 6369096 w 8515751"/>
              <a:gd name="connsiteY15" fmla="*/ 2404942 h 6857999"/>
              <a:gd name="connsiteX16" fmla="*/ 6365696 w 8515751"/>
              <a:gd name="connsiteY16" fmla="*/ 246188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739796 w 8515751"/>
              <a:gd name="connsiteY5" fmla="*/ 335605 h 6857999"/>
              <a:gd name="connsiteX6" fmla="*/ 7630310 w 8515751"/>
              <a:gd name="connsiteY6" fmla="*/ 390651 h 6857999"/>
              <a:gd name="connsiteX7" fmla="*/ 7548568 w 8515751"/>
              <a:gd name="connsiteY7" fmla="*/ 454439 h 6857999"/>
              <a:gd name="connsiteX8" fmla="*/ 7398684 w 8515751"/>
              <a:gd name="connsiteY8" fmla="*/ 556922 h 6857999"/>
              <a:gd name="connsiteX9" fmla="*/ 6752651 w 8515751"/>
              <a:gd name="connsiteY9" fmla="*/ 996407 h 6857999"/>
              <a:gd name="connsiteX10" fmla="*/ 6716997 w 8515751"/>
              <a:gd name="connsiteY10" fmla="*/ 1091248 h 6857999"/>
              <a:gd name="connsiteX11" fmla="*/ 6657090 w 8515751"/>
              <a:gd name="connsiteY11" fmla="*/ 1307489 h 6857999"/>
              <a:gd name="connsiteX12" fmla="*/ 6508075 w 8515751"/>
              <a:gd name="connsiteY12" fmla="*/ 1709568 h 6857999"/>
              <a:gd name="connsiteX13" fmla="*/ 6462759 w 8515751"/>
              <a:gd name="connsiteY13" fmla="*/ 1811874 h 6857999"/>
              <a:gd name="connsiteX14" fmla="*/ 6383790 w 8515751"/>
              <a:gd name="connsiteY14" fmla="*/ 2228963 h 6857999"/>
              <a:gd name="connsiteX15" fmla="*/ 6369096 w 8515751"/>
              <a:gd name="connsiteY15" fmla="*/ 2404942 h 6857999"/>
              <a:gd name="connsiteX16" fmla="*/ 6365696 w 8515751"/>
              <a:gd name="connsiteY16" fmla="*/ 246188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739796 w 8515751"/>
              <a:gd name="connsiteY5" fmla="*/ 335605 h 6857999"/>
              <a:gd name="connsiteX6" fmla="*/ 7630310 w 8515751"/>
              <a:gd name="connsiteY6" fmla="*/ 390651 h 6857999"/>
              <a:gd name="connsiteX7" fmla="*/ 7548568 w 8515751"/>
              <a:gd name="connsiteY7" fmla="*/ 454439 h 6857999"/>
              <a:gd name="connsiteX8" fmla="*/ 7398684 w 8515751"/>
              <a:gd name="connsiteY8" fmla="*/ 556922 h 6857999"/>
              <a:gd name="connsiteX9" fmla="*/ 7183085 w 8515751"/>
              <a:gd name="connsiteY9" fmla="*/ 654501 h 6857999"/>
              <a:gd name="connsiteX10" fmla="*/ 6716997 w 8515751"/>
              <a:gd name="connsiteY10" fmla="*/ 1091248 h 6857999"/>
              <a:gd name="connsiteX11" fmla="*/ 6657090 w 8515751"/>
              <a:gd name="connsiteY11" fmla="*/ 1307489 h 6857999"/>
              <a:gd name="connsiteX12" fmla="*/ 6508075 w 8515751"/>
              <a:gd name="connsiteY12" fmla="*/ 1709568 h 6857999"/>
              <a:gd name="connsiteX13" fmla="*/ 6462759 w 8515751"/>
              <a:gd name="connsiteY13" fmla="*/ 1811874 h 6857999"/>
              <a:gd name="connsiteX14" fmla="*/ 6383790 w 8515751"/>
              <a:gd name="connsiteY14" fmla="*/ 2228963 h 6857999"/>
              <a:gd name="connsiteX15" fmla="*/ 6369096 w 8515751"/>
              <a:gd name="connsiteY15" fmla="*/ 2404942 h 6857999"/>
              <a:gd name="connsiteX16" fmla="*/ 6365696 w 8515751"/>
              <a:gd name="connsiteY16" fmla="*/ 246188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739796 w 8515751"/>
              <a:gd name="connsiteY5" fmla="*/ 335605 h 6857999"/>
              <a:gd name="connsiteX6" fmla="*/ 7630310 w 8515751"/>
              <a:gd name="connsiteY6" fmla="*/ 390651 h 6857999"/>
              <a:gd name="connsiteX7" fmla="*/ 7548568 w 8515751"/>
              <a:gd name="connsiteY7" fmla="*/ 454439 h 6857999"/>
              <a:gd name="connsiteX8" fmla="*/ 7398684 w 8515751"/>
              <a:gd name="connsiteY8" fmla="*/ 556922 h 6857999"/>
              <a:gd name="connsiteX9" fmla="*/ 7183085 w 8515751"/>
              <a:gd name="connsiteY9" fmla="*/ 654501 h 6857999"/>
              <a:gd name="connsiteX10" fmla="*/ 7100644 w 8515751"/>
              <a:gd name="connsiteY10" fmla="*/ 701634 h 6857999"/>
              <a:gd name="connsiteX11" fmla="*/ 6657090 w 8515751"/>
              <a:gd name="connsiteY11" fmla="*/ 1307489 h 6857999"/>
              <a:gd name="connsiteX12" fmla="*/ 6508075 w 8515751"/>
              <a:gd name="connsiteY12" fmla="*/ 1709568 h 6857999"/>
              <a:gd name="connsiteX13" fmla="*/ 6462759 w 8515751"/>
              <a:gd name="connsiteY13" fmla="*/ 1811874 h 6857999"/>
              <a:gd name="connsiteX14" fmla="*/ 6383790 w 8515751"/>
              <a:gd name="connsiteY14" fmla="*/ 2228963 h 6857999"/>
              <a:gd name="connsiteX15" fmla="*/ 6369096 w 8515751"/>
              <a:gd name="connsiteY15" fmla="*/ 2404942 h 6857999"/>
              <a:gd name="connsiteX16" fmla="*/ 6365696 w 8515751"/>
              <a:gd name="connsiteY16" fmla="*/ 246188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739796 w 8515751"/>
              <a:gd name="connsiteY5" fmla="*/ 335605 h 6857999"/>
              <a:gd name="connsiteX6" fmla="*/ 7630310 w 8515751"/>
              <a:gd name="connsiteY6" fmla="*/ 390651 h 6857999"/>
              <a:gd name="connsiteX7" fmla="*/ 7548568 w 8515751"/>
              <a:gd name="connsiteY7" fmla="*/ 454439 h 6857999"/>
              <a:gd name="connsiteX8" fmla="*/ 7398684 w 8515751"/>
              <a:gd name="connsiteY8" fmla="*/ 556922 h 6857999"/>
              <a:gd name="connsiteX9" fmla="*/ 7183085 w 8515751"/>
              <a:gd name="connsiteY9" fmla="*/ 654501 h 6857999"/>
              <a:gd name="connsiteX10" fmla="*/ 7100644 w 8515751"/>
              <a:gd name="connsiteY10" fmla="*/ 701634 h 6857999"/>
              <a:gd name="connsiteX11" fmla="*/ 6881664 w 8515751"/>
              <a:gd name="connsiteY11" fmla="*/ 878118 h 6857999"/>
              <a:gd name="connsiteX12" fmla="*/ 6508075 w 8515751"/>
              <a:gd name="connsiteY12" fmla="*/ 1709568 h 6857999"/>
              <a:gd name="connsiteX13" fmla="*/ 6462759 w 8515751"/>
              <a:gd name="connsiteY13" fmla="*/ 1811874 h 6857999"/>
              <a:gd name="connsiteX14" fmla="*/ 6383790 w 8515751"/>
              <a:gd name="connsiteY14" fmla="*/ 2228963 h 6857999"/>
              <a:gd name="connsiteX15" fmla="*/ 6369096 w 8515751"/>
              <a:gd name="connsiteY15" fmla="*/ 2404942 h 6857999"/>
              <a:gd name="connsiteX16" fmla="*/ 6365696 w 8515751"/>
              <a:gd name="connsiteY16" fmla="*/ 246188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739796 w 8515751"/>
              <a:gd name="connsiteY5" fmla="*/ 335605 h 6857999"/>
              <a:gd name="connsiteX6" fmla="*/ 7630310 w 8515751"/>
              <a:gd name="connsiteY6" fmla="*/ 390651 h 6857999"/>
              <a:gd name="connsiteX7" fmla="*/ 7548568 w 8515751"/>
              <a:gd name="connsiteY7" fmla="*/ 454439 h 6857999"/>
              <a:gd name="connsiteX8" fmla="*/ 7398684 w 8515751"/>
              <a:gd name="connsiteY8" fmla="*/ 556922 h 6857999"/>
              <a:gd name="connsiteX9" fmla="*/ 7183085 w 8515751"/>
              <a:gd name="connsiteY9" fmla="*/ 654501 h 6857999"/>
              <a:gd name="connsiteX10" fmla="*/ 7100644 w 8515751"/>
              <a:gd name="connsiteY10" fmla="*/ 701634 h 6857999"/>
              <a:gd name="connsiteX11" fmla="*/ 6881664 w 8515751"/>
              <a:gd name="connsiteY11" fmla="*/ 878118 h 6857999"/>
              <a:gd name="connsiteX12" fmla="*/ 6648434 w 8515751"/>
              <a:gd name="connsiteY12" fmla="*/ 1204661 h 6857999"/>
              <a:gd name="connsiteX13" fmla="*/ 6462759 w 8515751"/>
              <a:gd name="connsiteY13" fmla="*/ 1811874 h 6857999"/>
              <a:gd name="connsiteX14" fmla="*/ 6383790 w 8515751"/>
              <a:gd name="connsiteY14" fmla="*/ 2228963 h 6857999"/>
              <a:gd name="connsiteX15" fmla="*/ 6369096 w 8515751"/>
              <a:gd name="connsiteY15" fmla="*/ 2404942 h 6857999"/>
              <a:gd name="connsiteX16" fmla="*/ 6365696 w 8515751"/>
              <a:gd name="connsiteY16" fmla="*/ 246188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739796 w 8515751"/>
              <a:gd name="connsiteY5" fmla="*/ 335605 h 6857999"/>
              <a:gd name="connsiteX6" fmla="*/ 7630310 w 8515751"/>
              <a:gd name="connsiteY6" fmla="*/ 390651 h 6857999"/>
              <a:gd name="connsiteX7" fmla="*/ 7548568 w 8515751"/>
              <a:gd name="connsiteY7" fmla="*/ 454439 h 6857999"/>
              <a:gd name="connsiteX8" fmla="*/ 7398684 w 8515751"/>
              <a:gd name="connsiteY8" fmla="*/ 556922 h 6857999"/>
              <a:gd name="connsiteX9" fmla="*/ 7183085 w 8515751"/>
              <a:gd name="connsiteY9" fmla="*/ 654501 h 6857999"/>
              <a:gd name="connsiteX10" fmla="*/ 7100644 w 8515751"/>
              <a:gd name="connsiteY10" fmla="*/ 701634 h 6857999"/>
              <a:gd name="connsiteX11" fmla="*/ 6881664 w 8515751"/>
              <a:gd name="connsiteY11" fmla="*/ 878118 h 6857999"/>
              <a:gd name="connsiteX12" fmla="*/ 6648434 w 8515751"/>
              <a:gd name="connsiteY12" fmla="*/ 1204661 h 6857999"/>
              <a:gd name="connsiteX13" fmla="*/ 6378545 w 8515751"/>
              <a:gd name="connsiteY13" fmla="*/ 1597190 h 6857999"/>
              <a:gd name="connsiteX14" fmla="*/ 6383790 w 8515751"/>
              <a:gd name="connsiteY14" fmla="*/ 2228963 h 6857999"/>
              <a:gd name="connsiteX15" fmla="*/ 6369096 w 8515751"/>
              <a:gd name="connsiteY15" fmla="*/ 2404942 h 6857999"/>
              <a:gd name="connsiteX16" fmla="*/ 6365696 w 8515751"/>
              <a:gd name="connsiteY16" fmla="*/ 246188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739796 w 8515751"/>
              <a:gd name="connsiteY5" fmla="*/ 335605 h 6857999"/>
              <a:gd name="connsiteX6" fmla="*/ 7630310 w 8515751"/>
              <a:gd name="connsiteY6" fmla="*/ 390651 h 6857999"/>
              <a:gd name="connsiteX7" fmla="*/ 7548568 w 8515751"/>
              <a:gd name="connsiteY7" fmla="*/ 454439 h 6857999"/>
              <a:gd name="connsiteX8" fmla="*/ 7398684 w 8515751"/>
              <a:gd name="connsiteY8" fmla="*/ 556922 h 6857999"/>
              <a:gd name="connsiteX9" fmla="*/ 7183085 w 8515751"/>
              <a:gd name="connsiteY9" fmla="*/ 654501 h 6857999"/>
              <a:gd name="connsiteX10" fmla="*/ 7100644 w 8515751"/>
              <a:gd name="connsiteY10" fmla="*/ 701634 h 6857999"/>
              <a:gd name="connsiteX11" fmla="*/ 6881664 w 8515751"/>
              <a:gd name="connsiteY11" fmla="*/ 878118 h 6857999"/>
              <a:gd name="connsiteX12" fmla="*/ 6648434 w 8515751"/>
              <a:gd name="connsiteY12" fmla="*/ 1204661 h 6857999"/>
              <a:gd name="connsiteX13" fmla="*/ 6378545 w 8515751"/>
              <a:gd name="connsiteY13" fmla="*/ 1597190 h 6857999"/>
              <a:gd name="connsiteX14" fmla="*/ 6383790 w 8515751"/>
              <a:gd name="connsiteY14" fmla="*/ 2228963 h 6857999"/>
              <a:gd name="connsiteX15" fmla="*/ 6369096 w 8515751"/>
              <a:gd name="connsiteY15" fmla="*/ 2404942 h 6857999"/>
              <a:gd name="connsiteX16" fmla="*/ 6365696 w 8515751"/>
              <a:gd name="connsiteY16" fmla="*/ 246188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739796 w 8515751"/>
              <a:gd name="connsiteY5" fmla="*/ 335605 h 6857999"/>
              <a:gd name="connsiteX6" fmla="*/ 7630310 w 8515751"/>
              <a:gd name="connsiteY6" fmla="*/ 390651 h 6857999"/>
              <a:gd name="connsiteX7" fmla="*/ 7548568 w 8515751"/>
              <a:gd name="connsiteY7" fmla="*/ 454439 h 6857999"/>
              <a:gd name="connsiteX8" fmla="*/ 7398684 w 8515751"/>
              <a:gd name="connsiteY8" fmla="*/ 556922 h 6857999"/>
              <a:gd name="connsiteX9" fmla="*/ 7183085 w 8515751"/>
              <a:gd name="connsiteY9" fmla="*/ 654501 h 6857999"/>
              <a:gd name="connsiteX10" fmla="*/ 7100644 w 8515751"/>
              <a:gd name="connsiteY10" fmla="*/ 701634 h 6857999"/>
              <a:gd name="connsiteX11" fmla="*/ 6881664 w 8515751"/>
              <a:gd name="connsiteY11" fmla="*/ 878118 h 6857999"/>
              <a:gd name="connsiteX12" fmla="*/ 6648434 w 8515751"/>
              <a:gd name="connsiteY12" fmla="*/ 1204661 h 6857999"/>
              <a:gd name="connsiteX13" fmla="*/ 6378545 w 8515751"/>
              <a:gd name="connsiteY13" fmla="*/ 1434189 h 6857999"/>
              <a:gd name="connsiteX14" fmla="*/ 6383790 w 8515751"/>
              <a:gd name="connsiteY14" fmla="*/ 2228963 h 6857999"/>
              <a:gd name="connsiteX15" fmla="*/ 6369096 w 8515751"/>
              <a:gd name="connsiteY15" fmla="*/ 2404942 h 6857999"/>
              <a:gd name="connsiteX16" fmla="*/ 6365696 w 8515751"/>
              <a:gd name="connsiteY16" fmla="*/ 246188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739796 w 8515751"/>
              <a:gd name="connsiteY5" fmla="*/ 335605 h 6857999"/>
              <a:gd name="connsiteX6" fmla="*/ 7630310 w 8515751"/>
              <a:gd name="connsiteY6" fmla="*/ 390651 h 6857999"/>
              <a:gd name="connsiteX7" fmla="*/ 7548568 w 8515751"/>
              <a:gd name="connsiteY7" fmla="*/ 454439 h 6857999"/>
              <a:gd name="connsiteX8" fmla="*/ 7398684 w 8515751"/>
              <a:gd name="connsiteY8" fmla="*/ 556922 h 6857999"/>
              <a:gd name="connsiteX9" fmla="*/ 7183085 w 8515751"/>
              <a:gd name="connsiteY9" fmla="*/ 654501 h 6857999"/>
              <a:gd name="connsiteX10" fmla="*/ 7100644 w 8515751"/>
              <a:gd name="connsiteY10" fmla="*/ 701634 h 6857999"/>
              <a:gd name="connsiteX11" fmla="*/ 6881664 w 8515751"/>
              <a:gd name="connsiteY11" fmla="*/ 878118 h 6857999"/>
              <a:gd name="connsiteX12" fmla="*/ 6648434 w 8515751"/>
              <a:gd name="connsiteY12" fmla="*/ 1204661 h 6857999"/>
              <a:gd name="connsiteX13" fmla="*/ 6378545 w 8515751"/>
              <a:gd name="connsiteY13" fmla="*/ 1434189 h 6857999"/>
              <a:gd name="connsiteX14" fmla="*/ 6308934 w 8515751"/>
              <a:gd name="connsiteY14" fmla="*/ 2181255 h 6857999"/>
              <a:gd name="connsiteX15" fmla="*/ 6369096 w 8515751"/>
              <a:gd name="connsiteY15" fmla="*/ 2404942 h 6857999"/>
              <a:gd name="connsiteX16" fmla="*/ 6365696 w 8515751"/>
              <a:gd name="connsiteY16" fmla="*/ 246188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739796 w 8515751"/>
              <a:gd name="connsiteY5" fmla="*/ 335605 h 6857999"/>
              <a:gd name="connsiteX6" fmla="*/ 7630310 w 8515751"/>
              <a:gd name="connsiteY6" fmla="*/ 390651 h 6857999"/>
              <a:gd name="connsiteX7" fmla="*/ 7548568 w 8515751"/>
              <a:gd name="connsiteY7" fmla="*/ 454439 h 6857999"/>
              <a:gd name="connsiteX8" fmla="*/ 7398684 w 8515751"/>
              <a:gd name="connsiteY8" fmla="*/ 556922 h 6857999"/>
              <a:gd name="connsiteX9" fmla="*/ 7183085 w 8515751"/>
              <a:gd name="connsiteY9" fmla="*/ 654501 h 6857999"/>
              <a:gd name="connsiteX10" fmla="*/ 7100644 w 8515751"/>
              <a:gd name="connsiteY10" fmla="*/ 701634 h 6857999"/>
              <a:gd name="connsiteX11" fmla="*/ 6881664 w 8515751"/>
              <a:gd name="connsiteY11" fmla="*/ 878118 h 6857999"/>
              <a:gd name="connsiteX12" fmla="*/ 6648434 w 8515751"/>
              <a:gd name="connsiteY12" fmla="*/ 1204661 h 6857999"/>
              <a:gd name="connsiteX13" fmla="*/ 6378545 w 8515751"/>
              <a:gd name="connsiteY13" fmla="*/ 1434189 h 6857999"/>
              <a:gd name="connsiteX14" fmla="*/ 6308934 w 8515751"/>
              <a:gd name="connsiteY14" fmla="*/ 2181255 h 6857999"/>
              <a:gd name="connsiteX15" fmla="*/ 6369096 w 8515751"/>
              <a:gd name="connsiteY15" fmla="*/ 2404942 h 6857999"/>
              <a:gd name="connsiteX16" fmla="*/ 6365696 w 8515751"/>
              <a:gd name="connsiteY16" fmla="*/ 246188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739796 w 8515751"/>
              <a:gd name="connsiteY5" fmla="*/ 335605 h 6857999"/>
              <a:gd name="connsiteX6" fmla="*/ 7630310 w 8515751"/>
              <a:gd name="connsiteY6" fmla="*/ 390651 h 6857999"/>
              <a:gd name="connsiteX7" fmla="*/ 7548568 w 8515751"/>
              <a:gd name="connsiteY7" fmla="*/ 454439 h 6857999"/>
              <a:gd name="connsiteX8" fmla="*/ 7398684 w 8515751"/>
              <a:gd name="connsiteY8" fmla="*/ 556922 h 6857999"/>
              <a:gd name="connsiteX9" fmla="*/ 7183085 w 8515751"/>
              <a:gd name="connsiteY9" fmla="*/ 654501 h 6857999"/>
              <a:gd name="connsiteX10" fmla="*/ 7100644 w 8515751"/>
              <a:gd name="connsiteY10" fmla="*/ 701634 h 6857999"/>
              <a:gd name="connsiteX11" fmla="*/ 6881664 w 8515751"/>
              <a:gd name="connsiteY11" fmla="*/ 878118 h 6857999"/>
              <a:gd name="connsiteX12" fmla="*/ 6648434 w 8515751"/>
              <a:gd name="connsiteY12" fmla="*/ 1204661 h 6857999"/>
              <a:gd name="connsiteX13" fmla="*/ 6378545 w 8515751"/>
              <a:gd name="connsiteY13" fmla="*/ 1434189 h 6857999"/>
              <a:gd name="connsiteX14" fmla="*/ 6262148 w 8515751"/>
              <a:gd name="connsiteY14" fmla="*/ 1966570 h 6857999"/>
              <a:gd name="connsiteX15" fmla="*/ 6369096 w 8515751"/>
              <a:gd name="connsiteY15" fmla="*/ 2404942 h 6857999"/>
              <a:gd name="connsiteX16" fmla="*/ 6365696 w 8515751"/>
              <a:gd name="connsiteY16" fmla="*/ 246188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739796 w 8515751"/>
              <a:gd name="connsiteY5" fmla="*/ 335605 h 6857999"/>
              <a:gd name="connsiteX6" fmla="*/ 7630310 w 8515751"/>
              <a:gd name="connsiteY6" fmla="*/ 390651 h 6857999"/>
              <a:gd name="connsiteX7" fmla="*/ 7548568 w 8515751"/>
              <a:gd name="connsiteY7" fmla="*/ 454439 h 6857999"/>
              <a:gd name="connsiteX8" fmla="*/ 7398684 w 8515751"/>
              <a:gd name="connsiteY8" fmla="*/ 556922 h 6857999"/>
              <a:gd name="connsiteX9" fmla="*/ 7183085 w 8515751"/>
              <a:gd name="connsiteY9" fmla="*/ 654501 h 6857999"/>
              <a:gd name="connsiteX10" fmla="*/ 7100644 w 8515751"/>
              <a:gd name="connsiteY10" fmla="*/ 701634 h 6857999"/>
              <a:gd name="connsiteX11" fmla="*/ 6881664 w 8515751"/>
              <a:gd name="connsiteY11" fmla="*/ 878118 h 6857999"/>
              <a:gd name="connsiteX12" fmla="*/ 6648434 w 8515751"/>
              <a:gd name="connsiteY12" fmla="*/ 1204661 h 6857999"/>
              <a:gd name="connsiteX13" fmla="*/ 6378545 w 8515751"/>
              <a:gd name="connsiteY13" fmla="*/ 1434189 h 6857999"/>
              <a:gd name="connsiteX14" fmla="*/ 6262148 w 8515751"/>
              <a:gd name="connsiteY14" fmla="*/ 1966570 h 6857999"/>
              <a:gd name="connsiteX15" fmla="*/ 6378456 w 8515751"/>
              <a:gd name="connsiteY15" fmla="*/ 2261818 h 6857999"/>
              <a:gd name="connsiteX16" fmla="*/ 6365696 w 8515751"/>
              <a:gd name="connsiteY16" fmla="*/ 246188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739796 w 8515751"/>
              <a:gd name="connsiteY5" fmla="*/ 335605 h 6857999"/>
              <a:gd name="connsiteX6" fmla="*/ 7630310 w 8515751"/>
              <a:gd name="connsiteY6" fmla="*/ 390651 h 6857999"/>
              <a:gd name="connsiteX7" fmla="*/ 7548568 w 8515751"/>
              <a:gd name="connsiteY7" fmla="*/ 454439 h 6857999"/>
              <a:gd name="connsiteX8" fmla="*/ 7398684 w 8515751"/>
              <a:gd name="connsiteY8" fmla="*/ 556922 h 6857999"/>
              <a:gd name="connsiteX9" fmla="*/ 7183085 w 8515751"/>
              <a:gd name="connsiteY9" fmla="*/ 654501 h 6857999"/>
              <a:gd name="connsiteX10" fmla="*/ 7100644 w 8515751"/>
              <a:gd name="connsiteY10" fmla="*/ 701634 h 6857999"/>
              <a:gd name="connsiteX11" fmla="*/ 6881664 w 8515751"/>
              <a:gd name="connsiteY11" fmla="*/ 878118 h 6857999"/>
              <a:gd name="connsiteX12" fmla="*/ 6648434 w 8515751"/>
              <a:gd name="connsiteY12" fmla="*/ 1204661 h 6857999"/>
              <a:gd name="connsiteX13" fmla="*/ 6378545 w 8515751"/>
              <a:gd name="connsiteY13" fmla="*/ 1434189 h 6857999"/>
              <a:gd name="connsiteX14" fmla="*/ 6262148 w 8515751"/>
              <a:gd name="connsiteY14" fmla="*/ 1966570 h 6857999"/>
              <a:gd name="connsiteX15" fmla="*/ 6378456 w 8515751"/>
              <a:gd name="connsiteY15" fmla="*/ 2261818 h 6857999"/>
              <a:gd name="connsiteX16" fmla="*/ 6346980 w 8515751"/>
              <a:gd name="connsiteY16" fmla="*/ 242610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739796 w 8515751"/>
              <a:gd name="connsiteY5" fmla="*/ 335605 h 6857999"/>
              <a:gd name="connsiteX6" fmla="*/ 7630310 w 8515751"/>
              <a:gd name="connsiteY6" fmla="*/ 390651 h 6857999"/>
              <a:gd name="connsiteX7" fmla="*/ 7548568 w 8515751"/>
              <a:gd name="connsiteY7" fmla="*/ 454439 h 6857999"/>
              <a:gd name="connsiteX8" fmla="*/ 7398684 w 8515751"/>
              <a:gd name="connsiteY8" fmla="*/ 556922 h 6857999"/>
              <a:gd name="connsiteX9" fmla="*/ 7183085 w 8515751"/>
              <a:gd name="connsiteY9" fmla="*/ 654501 h 6857999"/>
              <a:gd name="connsiteX10" fmla="*/ 7100644 w 8515751"/>
              <a:gd name="connsiteY10" fmla="*/ 701634 h 6857999"/>
              <a:gd name="connsiteX11" fmla="*/ 6881664 w 8515751"/>
              <a:gd name="connsiteY11" fmla="*/ 878118 h 6857999"/>
              <a:gd name="connsiteX12" fmla="*/ 6648434 w 8515751"/>
              <a:gd name="connsiteY12" fmla="*/ 1204661 h 6857999"/>
              <a:gd name="connsiteX13" fmla="*/ 6378545 w 8515751"/>
              <a:gd name="connsiteY13" fmla="*/ 1434189 h 6857999"/>
              <a:gd name="connsiteX14" fmla="*/ 6262148 w 8515751"/>
              <a:gd name="connsiteY14" fmla="*/ 1966570 h 6857999"/>
              <a:gd name="connsiteX15" fmla="*/ 6378456 w 8515751"/>
              <a:gd name="connsiteY15" fmla="*/ 2261818 h 6857999"/>
              <a:gd name="connsiteX16" fmla="*/ 6346980 w 8515751"/>
              <a:gd name="connsiteY16" fmla="*/ 242610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739796 w 8515751"/>
              <a:gd name="connsiteY5" fmla="*/ 335605 h 6857999"/>
              <a:gd name="connsiteX6" fmla="*/ 7630310 w 8515751"/>
              <a:gd name="connsiteY6" fmla="*/ 390651 h 6857999"/>
              <a:gd name="connsiteX7" fmla="*/ 7548568 w 8515751"/>
              <a:gd name="connsiteY7" fmla="*/ 454439 h 6857999"/>
              <a:gd name="connsiteX8" fmla="*/ 7398684 w 8515751"/>
              <a:gd name="connsiteY8" fmla="*/ 556922 h 6857999"/>
              <a:gd name="connsiteX9" fmla="*/ 7183085 w 8515751"/>
              <a:gd name="connsiteY9" fmla="*/ 654501 h 6857999"/>
              <a:gd name="connsiteX10" fmla="*/ 7100644 w 8515751"/>
              <a:gd name="connsiteY10" fmla="*/ 701634 h 6857999"/>
              <a:gd name="connsiteX11" fmla="*/ 6881664 w 8515751"/>
              <a:gd name="connsiteY11" fmla="*/ 878118 h 6857999"/>
              <a:gd name="connsiteX12" fmla="*/ 6648434 w 8515751"/>
              <a:gd name="connsiteY12" fmla="*/ 1204661 h 6857999"/>
              <a:gd name="connsiteX13" fmla="*/ 6378545 w 8515751"/>
              <a:gd name="connsiteY13" fmla="*/ 1434189 h 6857999"/>
              <a:gd name="connsiteX14" fmla="*/ 6262148 w 8515751"/>
              <a:gd name="connsiteY14" fmla="*/ 1966570 h 6857999"/>
              <a:gd name="connsiteX15" fmla="*/ 6378456 w 8515751"/>
              <a:gd name="connsiteY15" fmla="*/ 2261818 h 6857999"/>
              <a:gd name="connsiteX16" fmla="*/ 6346980 w 8515751"/>
              <a:gd name="connsiteY16" fmla="*/ 242610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25109"/>
              <a:gd name="connsiteY0" fmla="*/ 1294 h 6859293"/>
              <a:gd name="connsiteX1" fmla="*/ 8525109 w 8525109"/>
              <a:gd name="connsiteY1" fmla="*/ 0 h 6859293"/>
              <a:gd name="connsiteX2" fmla="*/ 8309516 w 8525109"/>
              <a:gd name="connsiteY2" fmla="*/ 93273 h 6859293"/>
              <a:gd name="connsiteX3" fmla="*/ 8048164 w 8525109"/>
              <a:gd name="connsiteY3" fmla="*/ 156119 h 6859293"/>
              <a:gd name="connsiteX4" fmla="*/ 7789959 w 8525109"/>
              <a:gd name="connsiteY4" fmla="*/ 249711 h 6859293"/>
              <a:gd name="connsiteX5" fmla="*/ 7739796 w 8525109"/>
              <a:gd name="connsiteY5" fmla="*/ 336899 h 6859293"/>
              <a:gd name="connsiteX6" fmla="*/ 7630310 w 8525109"/>
              <a:gd name="connsiteY6" fmla="*/ 391945 h 6859293"/>
              <a:gd name="connsiteX7" fmla="*/ 7548568 w 8525109"/>
              <a:gd name="connsiteY7" fmla="*/ 455733 h 6859293"/>
              <a:gd name="connsiteX8" fmla="*/ 7398684 w 8525109"/>
              <a:gd name="connsiteY8" fmla="*/ 558216 h 6859293"/>
              <a:gd name="connsiteX9" fmla="*/ 7183085 w 8525109"/>
              <a:gd name="connsiteY9" fmla="*/ 655795 h 6859293"/>
              <a:gd name="connsiteX10" fmla="*/ 7100644 w 8525109"/>
              <a:gd name="connsiteY10" fmla="*/ 702928 h 6859293"/>
              <a:gd name="connsiteX11" fmla="*/ 6881664 w 8525109"/>
              <a:gd name="connsiteY11" fmla="*/ 879412 h 6859293"/>
              <a:gd name="connsiteX12" fmla="*/ 6648434 w 8525109"/>
              <a:gd name="connsiteY12" fmla="*/ 1205955 h 6859293"/>
              <a:gd name="connsiteX13" fmla="*/ 6378545 w 8525109"/>
              <a:gd name="connsiteY13" fmla="*/ 1435483 h 6859293"/>
              <a:gd name="connsiteX14" fmla="*/ 6262148 w 8525109"/>
              <a:gd name="connsiteY14" fmla="*/ 1967864 h 6859293"/>
              <a:gd name="connsiteX15" fmla="*/ 6378456 w 8525109"/>
              <a:gd name="connsiteY15" fmla="*/ 2263112 h 6859293"/>
              <a:gd name="connsiteX16" fmla="*/ 6346980 w 8525109"/>
              <a:gd name="connsiteY16" fmla="*/ 2427403 h 6859293"/>
              <a:gd name="connsiteX17" fmla="*/ 6323990 w 8525109"/>
              <a:gd name="connsiteY17" fmla="*/ 2540163 h 6859293"/>
              <a:gd name="connsiteX18" fmla="*/ 6299971 w 8525109"/>
              <a:gd name="connsiteY18" fmla="*/ 2854136 h 6859293"/>
              <a:gd name="connsiteX19" fmla="*/ 6305256 w 8525109"/>
              <a:gd name="connsiteY19" fmla="*/ 2966440 h 6859293"/>
              <a:gd name="connsiteX20" fmla="*/ 6297430 w 8525109"/>
              <a:gd name="connsiteY20" fmla="*/ 3012274 h 6859293"/>
              <a:gd name="connsiteX21" fmla="*/ 6301903 w 8525109"/>
              <a:gd name="connsiteY21" fmla="*/ 3018825 h 6859293"/>
              <a:gd name="connsiteX22" fmla="*/ 6312288 w 8525109"/>
              <a:gd name="connsiteY22" fmla="*/ 3143056 h 6859293"/>
              <a:gd name="connsiteX23" fmla="*/ 6588668 w 8525109"/>
              <a:gd name="connsiteY23" fmla="*/ 3487320 h 6859293"/>
              <a:gd name="connsiteX24" fmla="*/ 6585046 w 8525109"/>
              <a:gd name="connsiteY24" fmla="*/ 3572410 h 6859293"/>
              <a:gd name="connsiteX25" fmla="*/ 6629468 w 8525109"/>
              <a:gd name="connsiteY25" fmla="*/ 3624445 h 6859293"/>
              <a:gd name="connsiteX26" fmla="*/ 6598751 w 8525109"/>
              <a:gd name="connsiteY26" fmla="*/ 3705365 h 6859293"/>
              <a:gd name="connsiteX27" fmla="*/ 6554074 w 8525109"/>
              <a:gd name="connsiteY27" fmla="*/ 3776874 h 6859293"/>
              <a:gd name="connsiteX28" fmla="*/ 6542727 w 8525109"/>
              <a:gd name="connsiteY28" fmla="*/ 4144118 h 6859293"/>
              <a:gd name="connsiteX29" fmla="*/ 6574700 w 8525109"/>
              <a:gd name="connsiteY29" fmla="*/ 4254383 h 6859293"/>
              <a:gd name="connsiteX30" fmla="*/ 6630782 w 8525109"/>
              <a:gd name="connsiteY30" fmla="*/ 4496524 h 6859293"/>
              <a:gd name="connsiteX31" fmla="*/ 6657121 w 8525109"/>
              <a:gd name="connsiteY31" fmla="*/ 4594092 h 6859293"/>
              <a:gd name="connsiteX32" fmla="*/ 6675304 w 8525109"/>
              <a:gd name="connsiteY32" fmla="*/ 4627078 h 6859293"/>
              <a:gd name="connsiteX33" fmla="*/ 6695194 w 8525109"/>
              <a:gd name="connsiteY33" fmla="*/ 4675881 h 6859293"/>
              <a:gd name="connsiteX34" fmla="*/ 6694674 w 8525109"/>
              <a:gd name="connsiteY34" fmla="*/ 4707963 h 6859293"/>
              <a:gd name="connsiteX35" fmla="*/ 6696125 w 8525109"/>
              <a:gd name="connsiteY35" fmla="*/ 4713606 h 6859293"/>
              <a:gd name="connsiteX36" fmla="*/ 6683308 w 8525109"/>
              <a:gd name="connsiteY36" fmla="*/ 4753785 h 6859293"/>
              <a:gd name="connsiteX37" fmla="*/ 6662625 w 8525109"/>
              <a:gd name="connsiteY37" fmla="*/ 4925428 h 6859293"/>
              <a:gd name="connsiteX38" fmla="*/ 6666282 w 8525109"/>
              <a:gd name="connsiteY38" fmla="*/ 5051023 h 6859293"/>
              <a:gd name="connsiteX39" fmla="*/ 6674923 w 8525109"/>
              <a:gd name="connsiteY39" fmla="*/ 5093902 h 6859293"/>
              <a:gd name="connsiteX40" fmla="*/ 6688949 w 8525109"/>
              <a:gd name="connsiteY40" fmla="*/ 5165855 h 6859293"/>
              <a:gd name="connsiteX41" fmla="*/ 6713476 w 8525109"/>
              <a:gd name="connsiteY41" fmla="*/ 5228723 h 6859293"/>
              <a:gd name="connsiteX42" fmla="*/ 6699741 w 8525109"/>
              <a:gd name="connsiteY42" fmla="*/ 5297032 h 6859293"/>
              <a:gd name="connsiteX43" fmla="*/ 6698438 w 8525109"/>
              <a:gd name="connsiteY43" fmla="*/ 5354609 h 6859293"/>
              <a:gd name="connsiteX44" fmla="*/ 6705394 w 8525109"/>
              <a:gd name="connsiteY44" fmla="*/ 5358041 h 6859293"/>
              <a:gd name="connsiteX45" fmla="*/ 6705941 w 8525109"/>
              <a:gd name="connsiteY45" fmla="*/ 5365323 h 6859293"/>
              <a:gd name="connsiteX46" fmla="*/ 6698760 w 8525109"/>
              <a:gd name="connsiteY46" fmla="*/ 5370482 h 6859293"/>
              <a:gd name="connsiteX47" fmla="*/ 6674560 w 8525109"/>
              <a:gd name="connsiteY47" fmla="*/ 5466409 h 6859293"/>
              <a:gd name="connsiteX48" fmla="*/ 6698322 w 8525109"/>
              <a:gd name="connsiteY48" fmla="*/ 5544572 h 6859293"/>
              <a:gd name="connsiteX49" fmla="*/ 6673987 w 8525109"/>
              <a:gd name="connsiteY49" fmla="*/ 5608056 h 6859293"/>
              <a:gd name="connsiteX50" fmla="*/ 6665359 w 8525109"/>
              <a:gd name="connsiteY50" fmla="*/ 5658280 h 6859293"/>
              <a:gd name="connsiteX51" fmla="*/ 6718420 w 8525109"/>
              <a:gd name="connsiteY51" fmla="*/ 5748969 h 6859293"/>
              <a:gd name="connsiteX52" fmla="*/ 6786357 w 8525109"/>
              <a:gd name="connsiteY52" fmla="*/ 5798564 h 6859293"/>
              <a:gd name="connsiteX53" fmla="*/ 6834299 w 8525109"/>
              <a:gd name="connsiteY53" fmla="*/ 5899075 h 6859293"/>
              <a:gd name="connsiteX54" fmla="*/ 6848771 w 8525109"/>
              <a:gd name="connsiteY54" fmla="*/ 5937791 h 6859293"/>
              <a:gd name="connsiteX55" fmla="*/ 6883460 w 8525109"/>
              <a:gd name="connsiteY55" fmla="*/ 6065340 h 6859293"/>
              <a:gd name="connsiteX56" fmla="*/ 6896072 w 8525109"/>
              <a:gd name="connsiteY56" fmla="*/ 6108482 h 6859293"/>
              <a:gd name="connsiteX57" fmla="*/ 6980725 w 8525109"/>
              <a:gd name="connsiteY57" fmla="*/ 6198738 h 6859293"/>
              <a:gd name="connsiteX58" fmla="*/ 6999028 w 8525109"/>
              <a:gd name="connsiteY58" fmla="*/ 6289904 h 6859293"/>
              <a:gd name="connsiteX59" fmla="*/ 7021306 w 8525109"/>
              <a:gd name="connsiteY59" fmla="*/ 6427994 h 6859293"/>
              <a:gd name="connsiteX60" fmla="*/ 7033259 w 8525109"/>
              <a:gd name="connsiteY60" fmla="*/ 6490578 h 6859293"/>
              <a:gd name="connsiteX61" fmla="*/ 7037119 w 8525109"/>
              <a:gd name="connsiteY61" fmla="*/ 6502434 h 6859293"/>
              <a:gd name="connsiteX62" fmla="*/ 7037119 w 8525109"/>
              <a:gd name="connsiteY62" fmla="*/ 6559048 h 6859293"/>
              <a:gd name="connsiteX63" fmla="*/ 7031649 w 8525109"/>
              <a:gd name="connsiteY63" fmla="*/ 6571219 h 6859293"/>
              <a:gd name="connsiteX64" fmla="*/ 7011548 w 8525109"/>
              <a:gd name="connsiteY64" fmla="*/ 6616296 h 6859293"/>
              <a:gd name="connsiteX65" fmla="*/ 7096913 w 8525109"/>
              <a:gd name="connsiteY65" fmla="*/ 6734305 h 6859293"/>
              <a:gd name="connsiteX66" fmla="*/ 7006394 w 8525109"/>
              <a:gd name="connsiteY66" fmla="*/ 6857684 h 6859293"/>
              <a:gd name="connsiteX67" fmla="*/ 0 w 8525109"/>
              <a:gd name="connsiteY67" fmla="*/ 6859293 h 6859293"/>
              <a:gd name="connsiteX68" fmla="*/ 0 w 8525109"/>
              <a:gd name="connsiteY68" fmla="*/ 1294 h 6859293"/>
              <a:gd name="connsiteX0" fmla="*/ 0 w 8525109"/>
              <a:gd name="connsiteY0" fmla="*/ 1294 h 6859293"/>
              <a:gd name="connsiteX1" fmla="*/ 8525109 w 8525109"/>
              <a:gd name="connsiteY1" fmla="*/ 0 h 6859293"/>
              <a:gd name="connsiteX2" fmla="*/ 8346944 w 8525109"/>
              <a:gd name="connsiteY2" fmla="*/ 81346 h 6859293"/>
              <a:gd name="connsiteX3" fmla="*/ 8048164 w 8525109"/>
              <a:gd name="connsiteY3" fmla="*/ 156119 h 6859293"/>
              <a:gd name="connsiteX4" fmla="*/ 7789959 w 8525109"/>
              <a:gd name="connsiteY4" fmla="*/ 249711 h 6859293"/>
              <a:gd name="connsiteX5" fmla="*/ 7739796 w 8525109"/>
              <a:gd name="connsiteY5" fmla="*/ 336899 h 6859293"/>
              <a:gd name="connsiteX6" fmla="*/ 7630310 w 8525109"/>
              <a:gd name="connsiteY6" fmla="*/ 391945 h 6859293"/>
              <a:gd name="connsiteX7" fmla="*/ 7548568 w 8525109"/>
              <a:gd name="connsiteY7" fmla="*/ 455733 h 6859293"/>
              <a:gd name="connsiteX8" fmla="*/ 7398684 w 8525109"/>
              <a:gd name="connsiteY8" fmla="*/ 558216 h 6859293"/>
              <a:gd name="connsiteX9" fmla="*/ 7183085 w 8525109"/>
              <a:gd name="connsiteY9" fmla="*/ 655795 h 6859293"/>
              <a:gd name="connsiteX10" fmla="*/ 7100644 w 8525109"/>
              <a:gd name="connsiteY10" fmla="*/ 702928 h 6859293"/>
              <a:gd name="connsiteX11" fmla="*/ 6881664 w 8525109"/>
              <a:gd name="connsiteY11" fmla="*/ 879412 h 6859293"/>
              <a:gd name="connsiteX12" fmla="*/ 6648434 w 8525109"/>
              <a:gd name="connsiteY12" fmla="*/ 1205955 h 6859293"/>
              <a:gd name="connsiteX13" fmla="*/ 6378545 w 8525109"/>
              <a:gd name="connsiteY13" fmla="*/ 1435483 h 6859293"/>
              <a:gd name="connsiteX14" fmla="*/ 6262148 w 8525109"/>
              <a:gd name="connsiteY14" fmla="*/ 1967864 h 6859293"/>
              <a:gd name="connsiteX15" fmla="*/ 6378456 w 8525109"/>
              <a:gd name="connsiteY15" fmla="*/ 2263112 h 6859293"/>
              <a:gd name="connsiteX16" fmla="*/ 6346980 w 8525109"/>
              <a:gd name="connsiteY16" fmla="*/ 2427403 h 6859293"/>
              <a:gd name="connsiteX17" fmla="*/ 6323990 w 8525109"/>
              <a:gd name="connsiteY17" fmla="*/ 2540163 h 6859293"/>
              <a:gd name="connsiteX18" fmla="*/ 6299971 w 8525109"/>
              <a:gd name="connsiteY18" fmla="*/ 2854136 h 6859293"/>
              <a:gd name="connsiteX19" fmla="*/ 6305256 w 8525109"/>
              <a:gd name="connsiteY19" fmla="*/ 2966440 h 6859293"/>
              <a:gd name="connsiteX20" fmla="*/ 6297430 w 8525109"/>
              <a:gd name="connsiteY20" fmla="*/ 3012274 h 6859293"/>
              <a:gd name="connsiteX21" fmla="*/ 6301903 w 8525109"/>
              <a:gd name="connsiteY21" fmla="*/ 3018825 h 6859293"/>
              <a:gd name="connsiteX22" fmla="*/ 6312288 w 8525109"/>
              <a:gd name="connsiteY22" fmla="*/ 3143056 h 6859293"/>
              <a:gd name="connsiteX23" fmla="*/ 6588668 w 8525109"/>
              <a:gd name="connsiteY23" fmla="*/ 3487320 h 6859293"/>
              <a:gd name="connsiteX24" fmla="*/ 6585046 w 8525109"/>
              <a:gd name="connsiteY24" fmla="*/ 3572410 h 6859293"/>
              <a:gd name="connsiteX25" fmla="*/ 6629468 w 8525109"/>
              <a:gd name="connsiteY25" fmla="*/ 3624445 h 6859293"/>
              <a:gd name="connsiteX26" fmla="*/ 6598751 w 8525109"/>
              <a:gd name="connsiteY26" fmla="*/ 3705365 h 6859293"/>
              <a:gd name="connsiteX27" fmla="*/ 6554074 w 8525109"/>
              <a:gd name="connsiteY27" fmla="*/ 3776874 h 6859293"/>
              <a:gd name="connsiteX28" fmla="*/ 6542727 w 8525109"/>
              <a:gd name="connsiteY28" fmla="*/ 4144118 h 6859293"/>
              <a:gd name="connsiteX29" fmla="*/ 6574700 w 8525109"/>
              <a:gd name="connsiteY29" fmla="*/ 4254383 h 6859293"/>
              <a:gd name="connsiteX30" fmla="*/ 6630782 w 8525109"/>
              <a:gd name="connsiteY30" fmla="*/ 4496524 h 6859293"/>
              <a:gd name="connsiteX31" fmla="*/ 6657121 w 8525109"/>
              <a:gd name="connsiteY31" fmla="*/ 4594092 h 6859293"/>
              <a:gd name="connsiteX32" fmla="*/ 6675304 w 8525109"/>
              <a:gd name="connsiteY32" fmla="*/ 4627078 h 6859293"/>
              <a:gd name="connsiteX33" fmla="*/ 6695194 w 8525109"/>
              <a:gd name="connsiteY33" fmla="*/ 4675881 h 6859293"/>
              <a:gd name="connsiteX34" fmla="*/ 6694674 w 8525109"/>
              <a:gd name="connsiteY34" fmla="*/ 4707963 h 6859293"/>
              <a:gd name="connsiteX35" fmla="*/ 6696125 w 8525109"/>
              <a:gd name="connsiteY35" fmla="*/ 4713606 h 6859293"/>
              <a:gd name="connsiteX36" fmla="*/ 6683308 w 8525109"/>
              <a:gd name="connsiteY36" fmla="*/ 4753785 h 6859293"/>
              <a:gd name="connsiteX37" fmla="*/ 6662625 w 8525109"/>
              <a:gd name="connsiteY37" fmla="*/ 4925428 h 6859293"/>
              <a:gd name="connsiteX38" fmla="*/ 6666282 w 8525109"/>
              <a:gd name="connsiteY38" fmla="*/ 5051023 h 6859293"/>
              <a:gd name="connsiteX39" fmla="*/ 6674923 w 8525109"/>
              <a:gd name="connsiteY39" fmla="*/ 5093902 h 6859293"/>
              <a:gd name="connsiteX40" fmla="*/ 6688949 w 8525109"/>
              <a:gd name="connsiteY40" fmla="*/ 5165855 h 6859293"/>
              <a:gd name="connsiteX41" fmla="*/ 6713476 w 8525109"/>
              <a:gd name="connsiteY41" fmla="*/ 5228723 h 6859293"/>
              <a:gd name="connsiteX42" fmla="*/ 6699741 w 8525109"/>
              <a:gd name="connsiteY42" fmla="*/ 5297032 h 6859293"/>
              <a:gd name="connsiteX43" fmla="*/ 6698438 w 8525109"/>
              <a:gd name="connsiteY43" fmla="*/ 5354609 h 6859293"/>
              <a:gd name="connsiteX44" fmla="*/ 6705394 w 8525109"/>
              <a:gd name="connsiteY44" fmla="*/ 5358041 h 6859293"/>
              <a:gd name="connsiteX45" fmla="*/ 6705941 w 8525109"/>
              <a:gd name="connsiteY45" fmla="*/ 5365323 h 6859293"/>
              <a:gd name="connsiteX46" fmla="*/ 6698760 w 8525109"/>
              <a:gd name="connsiteY46" fmla="*/ 5370482 h 6859293"/>
              <a:gd name="connsiteX47" fmla="*/ 6674560 w 8525109"/>
              <a:gd name="connsiteY47" fmla="*/ 5466409 h 6859293"/>
              <a:gd name="connsiteX48" fmla="*/ 6698322 w 8525109"/>
              <a:gd name="connsiteY48" fmla="*/ 5544572 h 6859293"/>
              <a:gd name="connsiteX49" fmla="*/ 6673987 w 8525109"/>
              <a:gd name="connsiteY49" fmla="*/ 5608056 h 6859293"/>
              <a:gd name="connsiteX50" fmla="*/ 6665359 w 8525109"/>
              <a:gd name="connsiteY50" fmla="*/ 5658280 h 6859293"/>
              <a:gd name="connsiteX51" fmla="*/ 6718420 w 8525109"/>
              <a:gd name="connsiteY51" fmla="*/ 5748969 h 6859293"/>
              <a:gd name="connsiteX52" fmla="*/ 6786357 w 8525109"/>
              <a:gd name="connsiteY52" fmla="*/ 5798564 h 6859293"/>
              <a:gd name="connsiteX53" fmla="*/ 6834299 w 8525109"/>
              <a:gd name="connsiteY53" fmla="*/ 5899075 h 6859293"/>
              <a:gd name="connsiteX54" fmla="*/ 6848771 w 8525109"/>
              <a:gd name="connsiteY54" fmla="*/ 5937791 h 6859293"/>
              <a:gd name="connsiteX55" fmla="*/ 6883460 w 8525109"/>
              <a:gd name="connsiteY55" fmla="*/ 6065340 h 6859293"/>
              <a:gd name="connsiteX56" fmla="*/ 6896072 w 8525109"/>
              <a:gd name="connsiteY56" fmla="*/ 6108482 h 6859293"/>
              <a:gd name="connsiteX57" fmla="*/ 6980725 w 8525109"/>
              <a:gd name="connsiteY57" fmla="*/ 6198738 h 6859293"/>
              <a:gd name="connsiteX58" fmla="*/ 6999028 w 8525109"/>
              <a:gd name="connsiteY58" fmla="*/ 6289904 h 6859293"/>
              <a:gd name="connsiteX59" fmla="*/ 7021306 w 8525109"/>
              <a:gd name="connsiteY59" fmla="*/ 6427994 h 6859293"/>
              <a:gd name="connsiteX60" fmla="*/ 7033259 w 8525109"/>
              <a:gd name="connsiteY60" fmla="*/ 6490578 h 6859293"/>
              <a:gd name="connsiteX61" fmla="*/ 7037119 w 8525109"/>
              <a:gd name="connsiteY61" fmla="*/ 6502434 h 6859293"/>
              <a:gd name="connsiteX62" fmla="*/ 7037119 w 8525109"/>
              <a:gd name="connsiteY62" fmla="*/ 6559048 h 6859293"/>
              <a:gd name="connsiteX63" fmla="*/ 7031649 w 8525109"/>
              <a:gd name="connsiteY63" fmla="*/ 6571219 h 6859293"/>
              <a:gd name="connsiteX64" fmla="*/ 7011548 w 8525109"/>
              <a:gd name="connsiteY64" fmla="*/ 6616296 h 6859293"/>
              <a:gd name="connsiteX65" fmla="*/ 7096913 w 8525109"/>
              <a:gd name="connsiteY65" fmla="*/ 6734305 h 6859293"/>
              <a:gd name="connsiteX66" fmla="*/ 7006394 w 8525109"/>
              <a:gd name="connsiteY66" fmla="*/ 6857684 h 6859293"/>
              <a:gd name="connsiteX67" fmla="*/ 0 w 8525109"/>
              <a:gd name="connsiteY67" fmla="*/ 6859293 h 6859293"/>
              <a:gd name="connsiteX68" fmla="*/ 0 w 8525109"/>
              <a:gd name="connsiteY68" fmla="*/ 1294 h 6859293"/>
              <a:gd name="connsiteX0" fmla="*/ 0 w 8525109"/>
              <a:gd name="connsiteY0" fmla="*/ 1294 h 6859293"/>
              <a:gd name="connsiteX1" fmla="*/ 8525109 w 8525109"/>
              <a:gd name="connsiteY1" fmla="*/ 0 h 6859293"/>
              <a:gd name="connsiteX2" fmla="*/ 8346944 w 8525109"/>
              <a:gd name="connsiteY2" fmla="*/ 81346 h 6859293"/>
              <a:gd name="connsiteX3" fmla="*/ 8132380 w 8525109"/>
              <a:gd name="connsiteY3" fmla="*/ 160094 h 6859293"/>
              <a:gd name="connsiteX4" fmla="*/ 7789959 w 8525109"/>
              <a:gd name="connsiteY4" fmla="*/ 249711 h 6859293"/>
              <a:gd name="connsiteX5" fmla="*/ 7739796 w 8525109"/>
              <a:gd name="connsiteY5" fmla="*/ 336899 h 6859293"/>
              <a:gd name="connsiteX6" fmla="*/ 7630310 w 8525109"/>
              <a:gd name="connsiteY6" fmla="*/ 391945 h 6859293"/>
              <a:gd name="connsiteX7" fmla="*/ 7548568 w 8525109"/>
              <a:gd name="connsiteY7" fmla="*/ 455733 h 6859293"/>
              <a:gd name="connsiteX8" fmla="*/ 7398684 w 8525109"/>
              <a:gd name="connsiteY8" fmla="*/ 558216 h 6859293"/>
              <a:gd name="connsiteX9" fmla="*/ 7183085 w 8525109"/>
              <a:gd name="connsiteY9" fmla="*/ 655795 h 6859293"/>
              <a:gd name="connsiteX10" fmla="*/ 7100644 w 8525109"/>
              <a:gd name="connsiteY10" fmla="*/ 702928 h 6859293"/>
              <a:gd name="connsiteX11" fmla="*/ 6881664 w 8525109"/>
              <a:gd name="connsiteY11" fmla="*/ 879412 h 6859293"/>
              <a:gd name="connsiteX12" fmla="*/ 6648434 w 8525109"/>
              <a:gd name="connsiteY12" fmla="*/ 1205955 h 6859293"/>
              <a:gd name="connsiteX13" fmla="*/ 6378545 w 8525109"/>
              <a:gd name="connsiteY13" fmla="*/ 1435483 h 6859293"/>
              <a:gd name="connsiteX14" fmla="*/ 6262148 w 8525109"/>
              <a:gd name="connsiteY14" fmla="*/ 1967864 h 6859293"/>
              <a:gd name="connsiteX15" fmla="*/ 6378456 w 8525109"/>
              <a:gd name="connsiteY15" fmla="*/ 2263112 h 6859293"/>
              <a:gd name="connsiteX16" fmla="*/ 6346980 w 8525109"/>
              <a:gd name="connsiteY16" fmla="*/ 2427403 h 6859293"/>
              <a:gd name="connsiteX17" fmla="*/ 6323990 w 8525109"/>
              <a:gd name="connsiteY17" fmla="*/ 2540163 h 6859293"/>
              <a:gd name="connsiteX18" fmla="*/ 6299971 w 8525109"/>
              <a:gd name="connsiteY18" fmla="*/ 2854136 h 6859293"/>
              <a:gd name="connsiteX19" fmla="*/ 6305256 w 8525109"/>
              <a:gd name="connsiteY19" fmla="*/ 2966440 h 6859293"/>
              <a:gd name="connsiteX20" fmla="*/ 6297430 w 8525109"/>
              <a:gd name="connsiteY20" fmla="*/ 3012274 h 6859293"/>
              <a:gd name="connsiteX21" fmla="*/ 6301903 w 8525109"/>
              <a:gd name="connsiteY21" fmla="*/ 3018825 h 6859293"/>
              <a:gd name="connsiteX22" fmla="*/ 6312288 w 8525109"/>
              <a:gd name="connsiteY22" fmla="*/ 3143056 h 6859293"/>
              <a:gd name="connsiteX23" fmla="*/ 6588668 w 8525109"/>
              <a:gd name="connsiteY23" fmla="*/ 3487320 h 6859293"/>
              <a:gd name="connsiteX24" fmla="*/ 6585046 w 8525109"/>
              <a:gd name="connsiteY24" fmla="*/ 3572410 h 6859293"/>
              <a:gd name="connsiteX25" fmla="*/ 6629468 w 8525109"/>
              <a:gd name="connsiteY25" fmla="*/ 3624445 h 6859293"/>
              <a:gd name="connsiteX26" fmla="*/ 6598751 w 8525109"/>
              <a:gd name="connsiteY26" fmla="*/ 3705365 h 6859293"/>
              <a:gd name="connsiteX27" fmla="*/ 6554074 w 8525109"/>
              <a:gd name="connsiteY27" fmla="*/ 3776874 h 6859293"/>
              <a:gd name="connsiteX28" fmla="*/ 6542727 w 8525109"/>
              <a:gd name="connsiteY28" fmla="*/ 4144118 h 6859293"/>
              <a:gd name="connsiteX29" fmla="*/ 6574700 w 8525109"/>
              <a:gd name="connsiteY29" fmla="*/ 4254383 h 6859293"/>
              <a:gd name="connsiteX30" fmla="*/ 6630782 w 8525109"/>
              <a:gd name="connsiteY30" fmla="*/ 4496524 h 6859293"/>
              <a:gd name="connsiteX31" fmla="*/ 6657121 w 8525109"/>
              <a:gd name="connsiteY31" fmla="*/ 4594092 h 6859293"/>
              <a:gd name="connsiteX32" fmla="*/ 6675304 w 8525109"/>
              <a:gd name="connsiteY32" fmla="*/ 4627078 h 6859293"/>
              <a:gd name="connsiteX33" fmla="*/ 6695194 w 8525109"/>
              <a:gd name="connsiteY33" fmla="*/ 4675881 h 6859293"/>
              <a:gd name="connsiteX34" fmla="*/ 6694674 w 8525109"/>
              <a:gd name="connsiteY34" fmla="*/ 4707963 h 6859293"/>
              <a:gd name="connsiteX35" fmla="*/ 6696125 w 8525109"/>
              <a:gd name="connsiteY35" fmla="*/ 4713606 h 6859293"/>
              <a:gd name="connsiteX36" fmla="*/ 6683308 w 8525109"/>
              <a:gd name="connsiteY36" fmla="*/ 4753785 h 6859293"/>
              <a:gd name="connsiteX37" fmla="*/ 6662625 w 8525109"/>
              <a:gd name="connsiteY37" fmla="*/ 4925428 h 6859293"/>
              <a:gd name="connsiteX38" fmla="*/ 6666282 w 8525109"/>
              <a:gd name="connsiteY38" fmla="*/ 5051023 h 6859293"/>
              <a:gd name="connsiteX39" fmla="*/ 6674923 w 8525109"/>
              <a:gd name="connsiteY39" fmla="*/ 5093902 h 6859293"/>
              <a:gd name="connsiteX40" fmla="*/ 6688949 w 8525109"/>
              <a:gd name="connsiteY40" fmla="*/ 5165855 h 6859293"/>
              <a:gd name="connsiteX41" fmla="*/ 6713476 w 8525109"/>
              <a:gd name="connsiteY41" fmla="*/ 5228723 h 6859293"/>
              <a:gd name="connsiteX42" fmla="*/ 6699741 w 8525109"/>
              <a:gd name="connsiteY42" fmla="*/ 5297032 h 6859293"/>
              <a:gd name="connsiteX43" fmla="*/ 6698438 w 8525109"/>
              <a:gd name="connsiteY43" fmla="*/ 5354609 h 6859293"/>
              <a:gd name="connsiteX44" fmla="*/ 6705394 w 8525109"/>
              <a:gd name="connsiteY44" fmla="*/ 5358041 h 6859293"/>
              <a:gd name="connsiteX45" fmla="*/ 6705941 w 8525109"/>
              <a:gd name="connsiteY45" fmla="*/ 5365323 h 6859293"/>
              <a:gd name="connsiteX46" fmla="*/ 6698760 w 8525109"/>
              <a:gd name="connsiteY46" fmla="*/ 5370482 h 6859293"/>
              <a:gd name="connsiteX47" fmla="*/ 6674560 w 8525109"/>
              <a:gd name="connsiteY47" fmla="*/ 5466409 h 6859293"/>
              <a:gd name="connsiteX48" fmla="*/ 6698322 w 8525109"/>
              <a:gd name="connsiteY48" fmla="*/ 5544572 h 6859293"/>
              <a:gd name="connsiteX49" fmla="*/ 6673987 w 8525109"/>
              <a:gd name="connsiteY49" fmla="*/ 5608056 h 6859293"/>
              <a:gd name="connsiteX50" fmla="*/ 6665359 w 8525109"/>
              <a:gd name="connsiteY50" fmla="*/ 5658280 h 6859293"/>
              <a:gd name="connsiteX51" fmla="*/ 6718420 w 8525109"/>
              <a:gd name="connsiteY51" fmla="*/ 5748969 h 6859293"/>
              <a:gd name="connsiteX52" fmla="*/ 6786357 w 8525109"/>
              <a:gd name="connsiteY52" fmla="*/ 5798564 h 6859293"/>
              <a:gd name="connsiteX53" fmla="*/ 6834299 w 8525109"/>
              <a:gd name="connsiteY53" fmla="*/ 5899075 h 6859293"/>
              <a:gd name="connsiteX54" fmla="*/ 6848771 w 8525109"/>
              <a:gd name="connsiteY54" fmla="*/ 5937791 h 6859293"/>
              <a:gd name="connsiteX55" fmla="*/ 6883460 w 8525109"/>
              <a:gd name="connsiteY55" fmla="*/ 6065340 h 6859293"/>
              <a:gd name="connsiteX56" fmla="*/ 6896072 w 8525109"/>
              <a:gd name="connsiteY56" fmla="*/ 6108482 h 6859293"/>
              <a:gd name="connsiteX57" fmla="*/ 6980725 w 8525109"/>
              <a:gd name="connsiteY57" fmla="*/ 6198738 h 6859293"/>
              <a:gd name="connsiteX58" fmla="*/ 6999028 w 8525109"/>
              <a:gd name="connsiteY58" fmla="*/ 6289904 h 6859293"/>
              <a:gd name="connsiteX59" fmla="*/ 7021306 w 8525109"/>
              <a:gd name="connsiteY59" fmla="*/ 6427994 h 6859293"/>
              <a:gd name="connsiteX60" fmla="*/ 7033259 w 8525109"/>
              <a:gd name="connsiteY60" fmla="*/ 6490578 h 6859293"/>
              <a:gd name="connsiteX61" fmla="*/ 7037119 w 8525109"/>
              <a:gd name="connsiteY61" fmla="*/ 6502434 h 6859293"/>
              <a:gd name="connsiteX62" fmla="*/ 7037119 w 8525109"/>
              <a:gd name="connsiteY62" fmla="*/ 6559048 h 6859293"/>
              <a:gd name="connsiteX63" fmla="*/ 7031649 w 8525109"/>
              <a:gd name="connsiteY63" fmla="*/ 6571219 h 6859293"/>
              <a:gd name="connsiteX64" fmla="*/ 7011548 w 8525109"/>
              <a:gd name="connsiteY64" fmla="*/ 6616296 h 6859293"/>
              <a:gd name="connsiteX65" fmla="*/ 7096913 w 8525109"/>
              <a:gd name="connsiteY65" fmla="*/ 6734305 h 6859293"/>
              <a:gd name="connsiteX66" fmla="*/ 7006394 w 8525109"/>
              <a:gd name="connsiteY66" fmla="*/ 6857684 h 6859293"/>
              <a:gd name="connsiteX67" fmla="*/ 0 w 8525109"/>
              <a:gd name="connsiteY67" fmla="*/ 6859293 h 6859293"/>
              <a:gd name="connsiteX68" fmla="*/ 0 w 8525109"/>
              <a:gd name="connsiteY68" fmla="*/ 1294 h 6859293"/>
              <a:gd name="connsiteX0" fmla="*/ 0 w 8525109"/>
              <a:gd name="connsiteY0" fmla="*/ 1294 h 6859293"/>
              <a:gd name="connsiteX1" fmla="*/ 8525109 w 8525109"/>
              <a:gd name="connsiteY1" fmla="*/ 0 h 6859293"/>
              <a:gd name="connsiteX2" fmla="*/ 8346944 w 8525109"/>
              <a:gd name="connsiteY2" fmla="*/ 81346 h 6859293"/>
              <a:gd name="connsiteX3" fmla="*/ 8132380 w 8525109"/>
              <a:gd name="connsiteY3" fmla="*/ 160094 h 6859293"/>
              <a:gd name="connsiteX4" fmla="*/ 7789959 w 8525109"/>
              <a:gd name="connsiteY4" fmla="*/ 249711 h 6859293"/>
              <a:gd name="connsiteX5" fmla="*/ 7739796 w 8525109"/>
              <a:gd name="connsiteY5" fmla="*/ 336899 h 6859293"/>
              <a:gd name="connsiteX6" fmla="*/ 7630310 w 8525109"/>
              <a:gd name="connsiteY6" fmla="*/ 391945 h 6859293"/>
              <a:gd name="connsiteX7" fmla="*/ 7548568 w 8525109"/>
              <a:gd name="connsiteY7" fmla="*/ 455733 h 6859293"/>
              <a:gd name="connsiteX8" fmla="*/ 7398684 w 8525109"/>
              <a:gd name="connsiteY8" fmla="*/ 558216 h 6859293"/>
              <a:gd name="connsiteX9" fmla="*/ 7183085 w 8525109"/>
              <a:gd name="connsiteY9" fmla="*/ 655795 h 6859293"/>
              <a:gd name="connsiteX10" fmla="*/ 7100644 w 8525109"/>
              <a:gd name="connsiteY10" fmla="*/ 702928 h 6859293"/>
              <a:gd name="connsiteX11" fmla="*/ 6881664 w 8525109"/>
              <a:gd name="connsiteY11" fmla="*/ 879412 h 6859293"/>
              <a:gd name="connsiteX12" fmla="*/ 6648434 w 8525109"/>
              <a:gd name="connsiteY12" fmla="*/ 1205955 h 6859293"/>
              <a:gd name="connsiteX13" fmla="*/ 6378545 w 8525109"/>
              <a:gd name="connsiteY13" fmla="*/ 1435483 h 6859293"/>
              <a:gd name="connsiteX14" fmla="*/ 6262148 w 8525109"/>
              <a:gd name="connsiteY14" fmla="*/ 1967864 h 6859293"/>
              <a:gd name="connsiteX15" fmla="*/ 6378456 w 8525109"/>
              <a:gd name="connsiteY15" fmla="*/ 2263112 h 6859293"/>
              <a:gd name="connsiteX16" fmla="*/ 6346980 w 8525109"/>
              <a:gd name="connsiteY16" fmla="*/ 2427403 h 6859293"/>
              <a:gd name="connsiteX17" fmla="*/ 6323990 w 8525109"/>
              <a:gd name="connsiteY17" fmla="*/ 2540163 h 6859293"/>
              <a:gd name="connsiteX18" fmla="*/ 6299971 w 8525109"/>
              <a:gd name="connsiteY18" fmla="*/ 2854136 h 6859293"/>
              <a:gd name="connsiteX19" fmla="*/ 6305256 w 8525109"/>
              <a:gd name="connsiteY19" fmla="*/ 2966440 h 6859293"/>
              <a:gd name="connsiteX20" fmla="*/ 6297430 w 8525109"/>
              <a:gd name="connsiteY20" fmla="*/ 3012274 h 6859293"/>
              <a:gd name="connsiteX21" fmla="*/ 6301903 w 8525109"/>
              <a:gd name="connsiteY21" fmla="*/ 3018825 h 6859293"/>
              <a:gd name="connsiteX22" fmla="*/ 6312288 w 8525109"/>
              <a:gd name="connsiteY22" fmla="*/ 3143056 h 6859293"/>
              <a:gd name="connsiteX23" fmla="*/ 6588668 w 8525109"/>
              <a:gd name="connsiteY23" fmla="*/ 3487320 h 6859293"/>
              <a:gd name="connsiteX24" fmla="*/ 6585046 w 8525109"/>
              <a:gd name="connsiteY24" fmla="*/ 3572410 h 6859293"/>
              <a:gd name="connsiteX25" fmla="*/ 6629468 w 8525109"/>
              <a:gd name="connsiteY25" fmla="*/ 3624445 h 6859293"/>
              <a:gd name="connsiteX26" fmla="*/ 6598751 w 8525109"/>
              <a:gd name="connsiteY26" fmla="*/ 3705365 h 6859293"/>
              <a:gd name="connsiteX27" fmla="*/ 6554074 w 8525109"/>
              <a:gd name="connsiteY27" fmla="*/ 3776874 h 6859293"/>
              <a:gd name="connsiteX28" fmla="*/ 6542727 w 8525109"/>
              <a:gd name="connsiteY28" fmla="*/ 4144118 h 6859293"/>
              <a:gd name="connsiteX29" fmla="*/ 6574700 w 8525109"/>
              <a:gd name="connsiteY29" fmla="*/ 4254383 h 6859293"/>
              <a:gd name="connsiteX30" fmla="*/ 6630782 w 8525109"/>
              <a:gd name="connsiteY30" fmla="*/ 4496524 h 6859293"/>
              <a:gd name="connsiteX31" fmla="*/ 6657121 w 8525109"/>
              <a:gd name="connsiteY31" fmla="*/ 4594092 h 6859293"/>
              <a:gd name="connsiteX32" fmla="*/ 6675304 w 8525109"/>
              <a:gd name="connsiteY32" fmla="*/ 4627078 h 6859293"/>
              <a:gd name="connsiteX33" fmla="*/ 6695194 w 8525109"/>
              <a:gd name="connsiteY33" fmla="*/ 4675881 h 6859293"/>
              <a:gd name="connsiteX34" fmla="*/ 6694674 w 8525109"/>
              <a:gd name="connsiteY34" fmla="*/ 4707963 h 6859293"/>
              <a:gd name="connsiteX35" fmla="*/ 6696125 w 8525109"/>
              <a:gd name="connsiteY35" fmla="*/ 4713606 h 6859293"/>
              <a:gd name="connsiteX36" fmla="*/ 6683308 w 8525109"/>
              <a:gd name="connsiteY36" fmla="*/ 4753785 h 6859293"/>
              <a:gd name="connsiteX37" fmla="*/ 6662625 w 8525109"/>
              <a:gd name="connsiteY37" fmla="*/ 4925428 h 6859293"/>
              <a:gd name="connsiteX38" fmla="*/ 6666282 w 8525109"/>
              <a:gd name="connsiteY38" fmla="*/ 5051023 h 6859293"/>
              <a:gd name="connsiteX39" fmla="*/ 6674923 w 8525109"/>
              <a:gd name="connsiteY39" fmla="*/ 5093902 h 6859293"/>
              <a:gd name="connsiteX40" fmla="*/ 6688949 w 8525109"/>
              <a:gd name="connsiteY40" fmla="*/ 5165855 h 6859293"/>
              <a:gd name="connsiteX41" fmla="*/ 6713476 w 8525109"/>
              <a:gd name="connsiteY41" fmla="*/ 5228723 h 6859293"/>
              <a:gd name="connsiteX42" fmla="*/ 6699741 w 8525109"/>
              <a:gd name="connsiteY42" fmla="*/ 5297032 h 6859293"/>
              <a:gd name="connsiteX43" fmla="*/ 6698438 w 8525109"/>
              <a:gd name="connsiteY43" fmla="*/ 5354609 h 6859293"/>
              <a:gd name="connsiteX44" fmla="*/ 6705394 w 8525109"/>
              <a:gd name="connsiteY44" fmla="*/ 5358041 h 6859293"/>
              <a:gd name="connsiteX45" fmla="*/ 6705941 w 8525109"/>
              <a:gd name="connsiteY45" fmla="*/ 5365323 h 6859293"/>
              <a:gd name="connsiteX46" fmla="*/ 6698760 w 8525109"/>
              <a:gd name="connsiteY46" fmla="*/ 5370482 h 6859293"/>
              <a:gd name="connsiteX47" fmla="*/ 6674560 w 8525109"/>
              <a:gd name="connsiteY47" fmla="*/ 5466409 h 6859293"/>
              <a:gd name="connsiteX48" fmla="*/ 6698322 w 8525109"/>
              <a:gd name="connsiteY48" fmla="*/ 5544572 h 6859293"/>
              <a:gd name="connsiteX49" fmla="*/ 6673987 w 8525109"/>
              <a:gd name="connsiteY49" fmla="*/ 5608056 h 6859293"/>
              <a:gd name="connsiteX50" fmla="*/ 6665359 w 8525109"/>
              <a:gd name="connsiteY50" fmla="*/ 5658280 h 6859293"/>
              <a:gd name="connsiteX51" fmla="*/ 6718420 w 8525109"/>
              <a:gd name="connsiteY51" fmla="*/ 5748969 h 6859293"/>
              <a:gd name="connsiteX52" fmla="*/ 6786357 w 8525109"/>
              <a:gd name="connsiteY52" fmla="*/ 5798564 h 6859293"/>
              <a:gd name="connsiteX53" fmla="*/ 6834299 w 8525109"/>
              <a:gd name="connsiteY53" fmla="*/ 5899075 h 6859293"/>
              <a:gd name="connsiteX54" fmla="*/ 6848771 w 8525109"/>
              <a:gd name="connsiteY54" fmla="*/ 5937791 h 6859293"/>
              <a:gd name="connsiteX55" fmla="*/ 6883460 w 8525109"/>
              <a:gd name="connsiteY55" fmla="*/ 6065340 h 6859293"/>
              <a:gd name="connsiteX56" fmla="*/ 6896072 w 8525109"/>
              <a:gd name="connsiteY56" fmla="*/ 6108482 h 6859293"/>
              <a:gd name="connsiteX57" fmla="*/ 6980725 w 8525109"/>
              <a:gd name="connsiteY57" fmla="*/ 6198738 h 6859293"/>
              <a:gd name="connsiteX58" fmla="*/ 6999028 w 8525109"/>
              <a:gd name="connsiteY58" fmla="*/ 6289904 h 6859293"/>
              <a:gd name="connsiteX59" fmla="*/ 7021306 w 8525109"/>
              <a:gd name="connsiteY59" fmla="*/ 6427994 h 6859293"/>
              <a:gd name="connsiteX60" fmla="*/ 7033259 w 8525109"/>
              <a:gd name="connsiteY60" fmla="*/ 6490578 h 6859293"/>
              <a:gd name="connsiteX61" fmla="*/ 7037119 w 8525109"/>
              <a:gd name="connsiteY61" fmla="*/ 6502434 h 6859293"/>
              <a:gd name="connsiteX62" fmla="*/ 7037119 w 8525109"/>
              <a:gd name="connsiteY62" fmla="*/ 6559048 h 6859293"/>
              <a:gd name="connsiteX63" fmla="*/ 7031649 w 8525109"/>
              <a:gd name="connsiteY63" fmla="*/ 6571219 h 6859293"/>
              <a:gd name="connsiteX64" fmla="*/ 7011548 w 8525109"/>
              <a:gd name="connsiteY64" fmla="*/ 6616296 h 6859293"/>
              <a:gd name="connsiteX65" fmla="*/ 7096913 w 8525109"/>
              <a:gd name="connsiteY65" fmla="*/ 6734305 h 6859293"/>
              <a:gd name="connsiteX66" fmla="*/ 6229226 w 8525109"/>
              <a:gd name="connsiteY66" fmla="*/ 6857684 h 6859293"/>
              <a:gd name="connsiteX67" fmla="*/ 0 w 8525109"/>
              <a:gd name="connsiteY67" fmla="*/ 6859293 h 6859293"/>
              <a:gd name="connsiteX68" fmla="*/ 0 w 8525109"/>
              <a:gd name="connsiteY68" fmla="*/ 1294 h 6859293"/>
              <a:gd name="connsiteX0" fmla="*/ 0 w 8525109"/>
              <a:gd name="connsiteY0" fmla="*/ 1294 h 6859293"/>
              <a:gd name="connsiteX1" fmla="*/ 8525109 w 8525109"/>
              <a:gd name="connsiteY1" fmla="*/ 0 h 6859293"/>
              <a:gd name="connsiteX2" fmla="*/ 8346944 w 8525109"/>
              <a:gd name="connsiteY2" fmla="*/ 81346 h 6859293"/>
              <a:gd name="connsiteX3" fmla="*/ 8132380 w 8525109"/>
              <a:gd name="connsiteY3" fmla="*/ 160094 h 6859293"/>
              <a:gd name="connsiteX4" fmla="*/ 7789959 w 8525109"/>
              <a:gd name="connsiteY4" fmla="*/ 249711 h 6859293"/>
              <a:gd name="connsiteX5" fmla="*/ 7739796 w 8525109"/>
              <a:gd name="connsiteY5" fmla="*/ 336899 h 6859293"/>
              <a:gd name="connsiteX6" fmla="*/ 7630310 w 8525109"/>
              <a:gd name="connsiteY6" fmla="*/ 391945 h 6859293"/>
              <a:gd name="connsiteX7" fmla="*/ 7548568 w 8525109"/>
              <a:gd name="connsiteY7" fmla="*/ 455733 h 6859293"/>
              <a:gd name="connsiteX8" fmla="*/ 7398684 w 8525109"/>
              <a:gd name="connsiteY8" fmla="*/ 558216 h 6859293"/>
              <a:gd name="connsiteX9" fmla="*/ 7183085 w 8525109"/>
              <a:gd name="connsiteY9" fmla="*/ 655795 h 6859293"/>
              <a:gd name="connsiteX10" fmla="*/ 7100644 w 8525109"/>
              <a:gd name="connsiteY10" fmla="*/ 702928 h 6859293"/>
              <a:gd name="connsiteX11" fmla="*/ 6881664 w 8525109"/>
              <a:gd name="connsiteY11" fmla="*/ 879412 h 6859293"/>
              <a:gd name="connsiteX12" fmla="*/ 6648434 w 8525109"/>
              <a:gd name="connsiteY12" fmla="*/ 1205955 h 6859293"/>
              <a:gd name="connsiteX13" fmla="*/ 6378545 w 8525109"/>
              <a:gd name="connsiteY13" fmla="*/ 1435483 h 6859293"/>
              <a:gd name="connsiteX14" fmla="*/ 6262148 w 8525109"/>
              <a:gd name="connsiteY14" fmla="*/ 1967864 h 6859293"/>
              <a:gd name="connsiteX15" fmla="*/ 6378456 w 8525109"/>
              <a:gd name="connsiteY15" fmla="*/ 2263112 h 6859293"/>
              <a:gd name="connsiteX16" fmla="*/ 6346980 w 8525109"/>
              <a:gd name="connsiteY16" fmla="*/ 2427403 h 6859293"/>
              <a:gd name="connsiteX17" fmla="*/ 6323990 w 8525109"/>
              <a:gd name="connsiteY17" fmla="*/ 2540163 h 6859293"/>
              <a:gd name="connsiteX18" fmla="*/ 6299971 w 8525109"/>
              <a:gd name="connsiteY18" fmla="*/ 2854136 h 6859293"/>
              <a:gd name="connsiteX19" fmla="*/ 6305256 w 8525109"/>
              <a:gd name="connsiteY19" fmla="*/ 2966440 h 6859293"/>
              <a:gd name="connsiteX20" fmla="*/ 6297430 w 8525109"/>
              <a:gd name="connsiteY20" fmla="*/ 3012274 h 6859293"/>
              <a:gd name="connsiteX21" fmla="*/ 6301903 w 8525109"/>
              <a:gd name="connsiteY21" fmla="*/ 3018825 h 6859293"/>
              <a:gd name="connsiteX22" fmla="*/ 6312288 w 8525109"/>
              <a:gd name="connsiteY22" fmla="*/ 3143056 h 6859293"/>
              <a:gd name="connsiteX23" fmla="*/ 6588668 w 8525109"/>
              <a:gd name="connsiteY23" fmla="*/ 3487320 h 6859293"/>
              <a:gd name="connsiteX24" fmla="*/ 6585046 w 8525109"/>
              <a:gd name="connsiteY24" fmla="*/ 3572410 h 6859293"/>
              <a:gd name="connsiteX25" fmla="*/ 6629468 w 8525109"/>
              <a:gd name="connsiteY25" fmla="*/ 3624445 h 6859293"/>
              <a:gd name="connsiteX26" fmla="*/ 6598751 w 8525109"/>
              <a:gd name="connsiteY26" fmla="*/ 3705365 h 6859293"/>
              <a:gd name="connsiteX27" fmla="*/ 6554074 w 8525109"/>
              <a:gd name="connsiteY27" fmla="*/ 3776874 h 6859293"/>
              <a:gd name="connsiteX28" fmla="*/ 6542727 w 8525109"/>
              <a:gd name="connsiteY28" fmla="*/ 4144118 h 6859293"/>
              <a:gd name="connsiteX29" fmla="*/ 6574700 w 8525109"/>
              <a:gd name="connsiteY29" fmla="*/ 4254383 h 6859293"/>
              <a:gd name="connsiteX30" fmla="*/ 6630782 w 8525109"/>
              <a:gd name="connsiteY30" fmla="*/ 4496524 h 6859293"/>
              <a:gd name="connsiteX31" fmla="*/ 6657121 w 8525109"/>
              <a:gd name="connsiteY31" fmla="*/ 4594092 h 6859293"/>
              <a:gd name="connsiteX32" fmla="*/ 6675304 w 8525109"/>
              <a:gd name="connsiteY32" fmla="*/ 4627078 h 6859293"/>
              <a:gd name="connsiteX33" fmla="*/ 6695194 w 8525109"/>
              <a:gd name="connsiteY33" fmla="*/ 4675881 h 6859293"/>
              <a:gd name="connsiteX34" fmla="*/ 6694674 w 8525109"/>
              <a:gd name="connsiteY34" fmla="*/ 4707963 h 6859293"/>
              <a:gd name="connsiteX35" fmla="*/ 6696125 w 8525109"/>
              <a:gd name="connsiteY35" fmla="*/ 4713606 h 6859293"/>
              <a:gd name="connsiteX36" fmla="*/ 6683308 w 8525109"/>
              <a:gd name="connsiteY36" fmla="*/ 4753785 h 6859293"/>
              <a:gd name="connsiteX37" fmla="*/ 6662625 w 8525109"/>
              <a:gd name="connsiteY37" fmla="*/ 4925428 h 6859293"/>
              <a:gd name="connsiteX38" fmla="*/ 6666282 w 8525109"/>
              <a:gd name="connsiteY38" fmla="*/ 5051023 h 6859293"/>
              <a:gd name="connsiteX39" fmla="*/ 6674923 w 8525109"/>
              <a:gd name="connsiteY39" fmla="*/ 5093902 h 6859293"/>
              <a:gd name="connsiteX40" fmla="*/ 6688949 w 8525109"/>
              <a:gd name="connsiteY40" fmla="*/ 5165855 h 6859293"/>
              <a:gd name="connsiteX41" fmla="*/ 6713476 w 8525109"/>
              <a:gd name="connsiteY41" fmla="*/ 5228723 h 6859293"/>
              <a:gd name="connsiteX42" fmla="*/ 6699741 w 8525109"/>
              <a:gd name="connsiteY42" fmla="*/ 5297032 h 6859293"/>
              <a:gd name="connsiteX43" fmla="*/ 6698438 w 8525109"/>
              <a:gd name="connsiteY43" fmla="*/ 5354609 h 6859293"/>
              <a:gd name="connsiteX44" fmla="*/ 6705394 w 8525109"/>
              <a:gd name="connsiteY44" fmla="*/ 5358041 h 6859293"/>
              <a:gd name="connsiteX45" fmla="*/ 6705941 w 8525109"/>
              <a:gd name="connsiteY45" fmla="*/ 5365323 h 6859293"/>
              <a:gd name="connsiteX46" fmla="*/ 6698760 w 8525109"/>
              <a:gd name="connsiteY46" fmla="*/ 5370482 h 6859293"/>
              <a:gd name="connsiteX47" fmla="*/ 6674560 w 8525109"/>
              <a:gd name="connsiteY47" fmla="*/ 5466409 h 6859293"/>
              <a:gd name="connsiteX48" fmla="*/ 6698322 w 8525109"/>
              <a:gd name="connsiteY48" fmla="*/ 5544572 h 6859293"/>
              <a:gd name="connsiteX49" fmla="*/ 6673987 w 8525109"/>
              <a:gd name="connsiteY49" fmla="*/ 5608056 h 6859293"/>
              <a:gd name="connsiteX50" fmla="*/ 6665359 w 8525109"/>
              <a:gd name="connsiteY50" fmla="*/ 5658280 h 6859293"/>
              <a:gd name="connsiteX51" fmla="*/ 6718420 w 8525109"/>
              <a:gd name="connsiteY51" fmla="*/ 5748969 h 6859293"/>
              <a:gd name="connsiteX52" fmla="*/ 6786357 w 8525109"/>
              <a:gd name="connsiteY52" fmla="*/ 5798564 h 6859293"/>
              <a:gd name="connsiteX53" fmla="*/ 6834299 w 8525109"/>
              <a:gd name="connsiteY53" fmla="*/ 5899075 h 6859293"/>
              <a:gd name="connsiteX54" fmla="*/ 6848771 w 8525109"/>
              <a:gd name="connsiteY54" fmla="*/ 5937791 h 6859293"/>
              <a:gd name="connsiteX55" fmla="*/ 6883460 w 8525109"/>
              <a:gd name="connsiteY55" fmla="*/ 6065340 h 6859293"/>
              <a:gd name="connsiteX56" fmla="*/ 6896072 w 8525109"/>
              <a:gd name="connsiteY56" fmla="*/ 6108482 h 6859293"/>
              <a:gd name="connsiteX57" fmla="*/ 6980725 w 8525109"/>
              <a:gd name="connsiteY57" fmla="*/ 6198738 h 6859293"/>
              <a:gd name="connsiteX58" fmla="*/ 6999028 w 8525109"/>
              <a:gd name="connsiteY58" fmla="*/ 6289904 h 6859293"/>
              <a:gd name="connsiteX59" fmla="*/ 7021306 w 8525109"/>
              <a:gd name="connsiteY59" fmla="*/ 6427994 h 6859293"/>
              <a:gd name="connsiteX60" fmla="*/ 7033259 w 8525109"/>
              <a:gd name="connsiteY60" fmla="*/ 6490578 h 6859293"/>
              <a:gd name="connsiteX61" fmla="*/ 7037119 w 8525109"/>
              <a:gd name="connsiteY61" fmla="*/ 6502434 h 6859293"/>
              <a:gd name="connsiteX62" fmla="*/ 7037119 w 8525109"/>
              <a:gd name="connsiteY62" fmla="*/ 6559048 h 6859293"/>
              <a:gd name="connsiteX63" fmla="*/ 7031649 w 8525109"/>
              <a:gd name="connsiteY63" fmla="*/ 6571219 h 6859293"/>
              <a:gd name="connsiteX64" fmla="*/ 7011548 w 8525109"/>
              <a:gd name="connsiteY64" fmla="*/ 6616296 h 6859293"/>
              <a:gd name="connsiteX65" fmla="*/ 6297326 w 8525109"/>
              <a:gd name="connsiteY65" fmla="*/ 6788280 h 6859293"/>
              <a:gd name="connsiteX66" fmla="*/ 6229226 w 8525109"/>
              <a:gd name="connsiteY66" fmla="*/ 6857684 h 6859293"/>
              <a:gd name="connsiteX67" fmla="*/ 0 w 8525109"/>
              <a:gd name="connsiteY67" fmla="*/ 6859293 h 6859293"/>
              <a:gd name="connsiteX68" fmla="*/ 0 w 8525109"/>
              <a:gd name="connsiteY68" fmla="*/ 1294 h 6859293"/>
              <a:gd name="connsiteX0" fmla="*/ 0 w 8525109"/>
              <a:gd name="connsiteY0" fmla="*/ 1294 h 6859293"/>
              <a:gd name="connsiteX1" fmla="*/ 8525109 w 8525109"/>
              <a:gd name="connsiteY1" fmla="*/ 0 h 6859293"/>
              <a:gd name="connsiteX2" fmla="*/ 8346944 w 8525109"/>
              <a:gd name="connsiteY2" fmla="*/ 81346 h 6859293"/>
              <a:gd name="connsiteX3" fmla="*/ 8132380 w 8525109"/>
              <a:gd name="connsiteY3" fmla="*/ 160094 h 6859293"/>
              <a:gd name="connsiteX4" fmla="*/ 7789959 w 8525109"/>
              <a:gd name="connsiteY4" fmla="*/ 249711 h 6859293"/>
              <a:gd name="connsiteX5" fmla="*/ 7739796 w 8525109"/>
              <a:gd name="connsiteY5" fmla="*/ 336899 h 6859293"/>
              <a:gd name="connsiteX6" fmla="*/ 7630310 w 8525109"/>
              <a:gd name="connsiteY6" fmla="*/ 391945 h 6859293"/>
              <a:gd name="connsiteX7" fmla="*/ 7548568 w 8525109"/>
              <a:gd name="connsiteY7" fmla="*/ 455733 h 6859293"/>
              <a:gd name="connsiteX8" fmla="*/ 7398684 w 8525109"/>
              <a:gd name="connsiteY8" fmla="*/ 558216 h 6859293"/>
              <a:gd name="connsiteX9" fmla="*/ 7183085 w 8525109"/>
              <a:gd name="connsiteY9" fmla="*/ 655795 h 6859293"/>
              <a:gd name="connsiteX10" fmla="*/ 7100644 w 8525109"/>
              <a:gd name="connsiteY10" fmla="*/ 702928 h 6859293"/>
              <a:gd name="connsiteX11" fmla="*/ 6881664 w 8525109"/>
              <a:gd name="connsiteY11" fmla="*/ 879412 h 6859293"/>
              <a:gd name="connsiteX12" fmla="*/ 6648434 w 8525109"/>
              <a:gd name="connsiteY12" fmla="*/ 1205955 h 6859293"/>
              <a:gd name="connsiteX13" fmla="*/ 6378545 w 8525109"/>
              <a:gd name="connsiteY13" fmla="*/ 1435483 h 6859293"/>
              <a:gd name="connsiteX14" fmla="*/ 6262148 w 8525109"/>
              <a:gd name="connsiteY14" fmla="*/ 1967864 h 6859293"/>
              <a:gd name="connsiteX15" fmla="*/ 6378456 w 8525109"/>
              <a:gd name="connsiteY15" fmla="*/ 2263112 h 6859293"/>
              <a:gd name="connsiteX16" fmla="*/ 6346980 w 8525109"/>
              <a:gd name="connsiteY16" fmla="*/ 2427403 h 6859293"/>
              <a:gd name="connsiteX17" fmla="*/ 6323990 w 8525109"/>
              <a:gd name="connsiteY17" fmla="*/ 2540163 h 6859293"/>
              <a:gd name="connsiteX18" fmla="*/ 6299971 w 8525109"/>
              <a:gd name="connsiteY18" fmla="*/ 2854136 h 6859293"/>
              <a:gd name="connsiteX19" fmla="*/ 6305256 w 8525109"/>
              <a:gd name="connsiteY19" fmla="*/ 2966440 h 6859293"/>
              <a:gd name="connsiteX20" fmla="*/ 6297430 w 8525109"/>
              <a:gd name="connsiteY20" fmla="*/ 3012274 h 6859293"/>
              <a:gd name="connsiteX21" fmla="*/ 6301903 w 8525109"/>
              <a:gd name="connsiteY21" fmla="*/ 3018825 h 6859293"/>
              <a:gd name="connsiteX22" fmla="*/ 6312288 w 8525109"/>
              <a:gd name="connsiteY22" fmla="*/ 3143056 h 6859293"/>
              <a:gd name="connsiteX23" fmla="*/ 6588668 w 8525109"/>
              <a:gd name="connsiteY23" fmla="*/ 3487320 h 6859293"/>
              <a:gd name="connsiteX24" fmla="*/ 6585046 w 8525109"/>
              <a:gd name="connsiteY24" fmla="*/ 3572410 h 6859293"/>
              <a:gd name="connsiteX25" fmla="*/ 6629468 w 8525109"/>
              <a:gd name="connsiteY25" fmla="*/ 3624445 h 6859293"/>
              <a:gd name="connsiteX26" fmla="*/ 6598751 w 8525109"/>
              <a:gd name="connsiteY26" fmla="*/ 3705365 h 6859293"/>
              <a:gd name="connsiteX27" fmla="*/ 6554074 w 8525109"/>
              <a:gd name="connsiteY27" fmla="*/ 3776874 h 6859293"/>
              <a:gd name="connsiteX28" fmla="*/ 6542727 w 8525109"/>
              <a:gd name="connsiteY28" fmla="*/ 4144118 h 6859293"/>
              <a:gd name="connsiteX29" fmla="*/ 6574700 w 8525109"/>
              <a:gd name="connsiteY29" fmla="*/ 4254383 h 6859293"/>
              <a:gd name="connsiteX30" fmla="*/ 6630782 w 8525109"/>
              <a:gd name="connsiteY30" fmla="*/ 4496524 h 6859293"/>
              <a:gd name="connsiteX31" fmla="*/ 6657121 w 8525109"/>
              <a:gd name="connsiteY31" fmla="*/ 4594092 h 6859293"/>
              <a:gd name="connsiteX32" fmla="*/ 6675304 w 8525109"/>
              <a:gd name="connsiteY32" fmla="*/ 4627078 h 6859293"/>
              <a:gd name="connsiteX33" fmla="*/ 6695194 w 8525109"/>
              <a:gd name="connsiteY33" fmla="*/ 4675881 h 6859293"/>
              <a:gd name="connsiteX34" fmla="*/ 6694674 w 8525109"/>
              <a:gd name="connsiteY34" fmla="*/ 4707963 h 6859293"/>
              <a:gd name="connsiteX35" fmla="*/ 6696125 w 8525109"/>
              <a:gd name="connsiteY35" fmla="*/ 4713606 h 6859293"/>
              <a:gd name="connsiteX36" fmla="*/ 6683308 w 8525109"/>
              <a:gd name="connsiteY36" fmla="*/ 4753785 h 6859293"/>
              <a:gd name="connsiteX37" fmla="*/ 6662625 w 8525109"/>
              <a:gd name="connsiteY37" fmla="*/ 4925428 h 6859293"/>
              <a:gd name="connsiteX38" fmla="*/ 6666282 w 8525109"/>
              <a:gd name="connsiteY38" fmla="*/ 5051023 h 6859293"/>
              <a:gd name="connsiteX39" fmla="*/ 6674923 w 8525109"/>
              <a:gd name="connsiteY39" fmla="*/ 5093902 h 6859293"/>
              <a:gd name="connsiteX40" fmla="*/ 6688949 w 8525109"/>
              <a:gd name="connsiteY40" fmla="*/ 5165855 h 6859293"/>
              <a:gd name="connsiteX41" fmla="*/ 6713476 w 8525109"/>
              <a:gd name="connsiteY41" fmla="*/ 5228723 h 6859293"/>
              <a:gd name="connsiteX42" fmla="*/ 6699741 w 8525109"/>
              <a:gd name="connsiteY42" fmla="*/ 5297032 h 6859293"/>
              <a:gd name="connsiteX43" fmla="*/ 6698438 w 8525109"/>
              <a:gd name="connsiteY43" fmla="*/ 5354609 h 6859293"/>
              <a:gd name="connsiteX44" fmla="*/ 6705394 w 8525109"/>
              <a:gd name="connsiteY44" fmla="*/ 5358041 h 6859293"/>
              <a:gd name="connsiteX45" fmla="*/ 6705941 w 8525109"/>
              <a:gd name="connsiteY45" fmla="*/ 5365323 h 6859293"/>
              <a:gd name="connsiteX46" fmla="*/ 6698760 w 8525109"/>
              <a:gd name="connsiteY46" fmla="*/ 5370482 h 6859293"/>
              <a:gd name="connsiteX47" fmla="*/ 6674560 w 8525109"/>
              <a:gd name="connsiteY47" fmla="*/ 5466409 h 6859293"/>
              <a:gd name="connsiteX48" fmla="*/ 6698322 w 8525109"/>
              <a:gd name="connsiteY48" fmla="*/ 5544572 h 6859293"/>
              <a:gd name="connsiteX49" fmla="*/ 6673987 w 8525109"/>
              <a:gd name="connsiteY49" fmla="*/ 5608056 h 6859293"/>
              <a:gd name="connsiteX50" fmla="*/ 6665359 w 8525109"/>
              <a:gd name="connsiteY50" fmla="*/ 5658280 h 6859293"/>
              <a:gd name="connsiteX51" fmla="*/ 6718420 w 8525109"/>
              <a:gd name="connsiteY51" fmla="*/ 5748969 h 6859293"/>
              <a:gd name="connsiteX52" fmla="*/ 6786357 w 8525109"/>
              <a:gd name="connsiteY52" fmla="*/ 5798564 h 6859293"/>
              <a:gd name="connsiteX53" fmla="*/ 6834299 w 8525109"/>
              <a:gd name="connsiteY53" fmla="*/ 5899075 h 6859293"/>
              <a:gd name="connsiteX54" fmla="*/ 6848771 w 8525109"/>
              <a:gd name="connsiteY54" fmla="*/ 5937791 h 6859293"/>
              <a:gd name="connsiteX55" fmla="*/ 6883460 w 8525109"/>
              <a:gd name="connsiteY55" fmla="*/ 6065340 h 6859293"/>
              <a:gd name="connsiteX56" fmla="*/ 6896072 w 8525109"/>
              <a:gd name="connsiteY56" fmla="*/ 6108482 h 6859293"/>
              <a:gd name="connsiteX57" fmla="*/ 6980725 w 8525109"/>
              <a:gd name="connsiteY57" fmla="*/ 6198738 h 6859293"/>
              <a:gd name="connsiteX58" fmla="*/ 6999028 w 8525109"/>
              <a:gd name="connsiteY58" fmla="*/ 6289904 h 6859293"/>
              <a:gd name="connsiteX59" fmla="*/ 7021306 w 8525109"/>
              <a:gd name="connsiteY59" fmla="*/ 6427994 h 6859293"/>
              <a:gd name="connsiteX60" fmla="*/ 7033259 w 8525109"/>
              <a:gd name="connsiteY60" fmla="*/ 6490578 h 6859293"/>
              <a:gd name="connsiteX61" fmla="*/ 7037119 w 8525109"/>
              <a:gd name="connsiteY61" fmla="*/ 6502434 h 6859293"/>
              <a:gd name="connsiteX62" fmla="*/ 7037119 w 8525109"/>
              <a:gd name="connsiteY62" fmla="*/ 6559048 h 6859293"/>
              <a:gd name="connsiteX63" fmla="*/ 7031649 w 8525109"/>
              <a:gd name="connsiteY63" fmla="*/ 6571219 h 6859293"/>
              <a:gd name="connsiteX64" fmla="*/ 6271742 w 8525109"/>
              <a:gd name="connsiteY64" fmla="*/ 6740121 h 6859293"/>
              <a:gd name="connsiteX65" fmla="*/ 6297326 w 8525109"/>
              <a:gd name="connsiteY65" fmla="*/ 6788280 h 6859293"/>
              <a:gd name="connsiteX66" fmla="*/ 6229226 w 8525109"/>
              <a:gd name="connsiteY66" fmla="*/ 6857684 h 6859293"/>
              <a:gd name="connsiteX67" fmla="*/ 0 w 8525109"/>
              <a:gd name="connsiteY67" fmla="*/ 6859293 h 6859293"/>
              <a:gd name="connsiteX68" fmla="*/ 0 w 8525109"/>
              <a:gd name="connsiteY68" fmla="*/ 1294 h 6859293"/>
              <a:gd name="connsiteX0" fmla="*/ 0 w 8525109"/>
              <a:gd name="connsiteY0" fmla="*/ 1294 h 6859293"/>
              <a:gd name="connsiteX1" fmla="*/ 8525109 w 8525109"/>
              <a:gd name="connsiteY1" fmla="*/ 0 h 6859293"/>
              <a:gd name="connsiteX2" fmla="*/ 8346944 w 8525109"/>
              <a:gd name="connsiteY2" fmla="*/ 81346 h 6859293"/>
              <a:gd name="connsiteX3" fmla="*/ 8132380 w 8525109"/>
              <a:gd name="connsiteY3" fmla="*/ 160094 h 6859293"/>
              <a:gd name="connsiteX4" fmla="*/ 7789959 w 8525109"/>
              <a:gd name="connsiteY4" fmla="*/ 249711 h 6859293"/>
              <a:gd name="connsiteX5" fmla="*/ 7739796 w 8525109"/>
              <a:gd name="connsiteY5" fmla="*/ 336899 h 6859293"/>
              <a:gd name="connsiteX6" fmla="*/ 7630310 w 8525109"/>
              <a:gd name="connsiteY6" fmla="*/ 391945 h 6859293"/>
              <a:gd name="connsiteX7" fmla="*/ 7548568 w 8525109"/>
              <a:gd name="connsiteY7" fmla="*/ 455733 h 6859293"/>
              <a:gd name="connsiteX8" fmla="*/ 7398684 w 8525109"/>
              <a:gd name="connsiteY8" fmla="*/ 558216 h 6859293"/>
              <a:gd name="connsiteX9" fmla="*/ 7183085 w 8525109"/>
              <a:gd name="connsiteY9" fmla="*/ 655795 h 6859293"/>
              <a:gd name="connsiteX10" fmla="*/ 7100644 w 8525109"/>
              <a:gd name="connsiteY10" fmla="*/ 702928 h 6859293"/>
              <a:gd name="connsiteX11" fmla="*/ 6881664 w 8525109"/>
              <a:gd name="connsiteY11" fmla="*/ 879412 h 6859293"/>
              <a:gd name="connsiteX12" fmla="*/ 6648434 w 8525109"/>
              <a:gd name="connsiteY12" fmla="*/ 1205955 h 6859293"/>
              <a:gd name="connsiteX13" fmla="*/ 6378545 w 8525109"/>
              <a:gd name="connsiteY13" fmla="*/ 1435483 h 6859293"/>
              <a:gd name="connsiteX14" fmla="*/ 6262148 w 8525109"/>
              <a:gd name="connsiteY14" fmla="*/ 1967864 h 6859293"/>
              <a:gd name="connsiteX15" fmla="*/ 6378456 w 8525109"/>
              <a:gd name="connsiteY15" fmla="*/ 2263112 h 6859293"/>
              <a:gd name="connsiteX16" fmla="*/ 6346980 w 8525109"/>
              <a:gd name="connsiteY16" fmla="*/ 2427403 h 6859293"/>
              <a:gd name="connsiteX17" fmla="*/ 6323990 w 8525109"/>
              <a:gd name="connsiteY17" fmla="*/ 2540163 h 6859293"/>
              <a:gd name="connsiteX18" fmla="*/ 6299971 w 8525109"/>
              <a:gd name="connsiteY18" fmla="*/ 2854136 h 6859293"/>
              <a:gd name="connsiteX19" fmla="*/ 6305256 w 8525109"/>
              <a:gd name="connsiteY19" fmla="*/ 2966440 h 6859293"/>
              <a:gd name="connsiteX20" fmla="*/ 6297430 w 8525109"/>
              <a:gd name="connsiteY20" fmla="*/ 3012274 h 6859293"/>
              <a:gd name="connsiteX21" fmla="*/ 6301903 w 8525109"/>
              <a:gd name="connsiteY21" fmla="*/ 3018825 h 6859293"/>
              <a:gd name="connsiteX22" fmla="*/ 6312288 w 8525109"/>
              <a:gd name="connsiteY22" fmla="*/ 3143056 h 6859293"/>
              <a:gd name="connsiteX23" fmla="*/ 6588668 w 8525109"/>
              <a:gd name="connsiteY23" fmla="*/ 3487320 h 6859293"/>
              <a:gd name="connsiteX24" fmla="*/ 6585046 w 8525109"/>
              <a:gd name="connsiteY24" fmla="*/ 3572410 h 6859293"/>
              <a:gd name="connsiteX25" fmla="*/ 6629468 w 8525109"/>
              <a:gd name="connsiteY25" fmla="*/ 3624445 h 6859293"/>
              <a:gd name="connsiteX26" fmla="*/ 6598751 w 8525109"/>
              <a:gd name="connsiteY26" fmla="*/ 3705365 h 6859293"/>
              <a:gd name="connsiteX27" fmla="*/ 6554074 w 8525109"/>
              <a:gd name="connsiteY27" fmla="*/ 3776874 h 6859293"/>
              <a:gd name="connsiteX28" fmla="*/ 6542727 w 8525109"/>
              <a:gd name="connsiteY28" fmla="*/ 4144118 h 6859293"/>
              <a:gd name="connsiteX29" fmla="*/ 6574700 w 8525109"/>
              <a:gd name="connsiteY29" fmla="*/ 4254383 h 6859293"/>
              <a:gd name="connsiteX30" fmla="*/ 6630782 w 8525109"/>
              <a:gd name="connsiteY30" fmla="*/ 4496524 h 6859293"/>
              <a:gd name="connsiteX31" fmla="*/ 6657121 w 8525109"/>
              <a:gd name="connsiteY31" fmla="*/ 4594092 h 6859293"/>
              <a:gd name="connsiteX32" fmla="*/ 6675304 w 8525109"/>
              <a:gd name="connsiteY32" fmla="*/ 4627078 h 6859293"/>
              <a:gd name="connsiteX33" fmla="*/ 6695194 w 8525109"/>
              <a:gd name="connsiteY33" fmla="*/ 4675881 h 6859293"/>
              <a:gd name="connsiteX34" fmla="*/ 6694674 w 8525109"/>
              <a:gd name="connsiteY34" fmla="*/ 4707963 h 6859293"/>
              <a:gd name="connsiteX35" fmla="*/ 6696125 w 8525109"/>
              <a:gd name="connsiteY35" fmla="*/ 4713606 h 6859293"/>
              <a:gd name="connsiteX36" fmla="*/ 6683308 w 8525109"/>
              <a:gd name="connsiteY36" fmla="*/ 4753785 h 6859293"/>
              <a:gd name="connsiteX37" fmla="*/ 6662625 w 8525109"/>
              <a:gd name="connsiteY37" fmla="*/ 4925428 h 6859293"/>
              <a:gd name="connsiteX38" fmla="*/ 6666282 w 8525109"/>
              <a:gd name="connsiteY38" fmla="*/ 5051023 h 6859293"/>
              <a:gd name="connsiteX39" fmla="*/ 6674923 w 8525109"/>
              <a:gd name="connsiteY39" fmla="*/ 5093902 h 6859293"/>
              <a:gd name="connsiteX40" fmla="*/ 6688949 w 8525109"/>
              <a:gd name="connsiteY40" fmla="*/ 5165855 h 6859293"/>
              <a:gd name="connsiteX41" fmla="*/ 6713476 w 8525109"/>
              <a:gd name="connsiteY41" fmla="*/ 5228723 h 6859293"/>
              <a:gd name="connsiteX42" fmla="*/ 6699741 w 8525109"/>
              <a:gd name="connsiteY42" fmla="*/ 5297032 h 6859293"/>
              <a:gd name="connsiteX43" fmla="*/ 6698438 w 8525109"/>
              <a:gd name="connsiteY43" fmla="*/ 5354609 h 6859293"/>
              <a:gd name="connsiteX44" fmla="*/ 6705394 w 8525109"/>
              <a:gd name="connsiteY44" fmla="*/ 5358041 h 6859293"/>
              <a:gd name="connsiteX45" fmla="*/ 6705941 w 8525109"/>
              <a:gd name="connsiteY45" fmla="*/ 5365323 h 6859293"/>
              <a:gd name="connsiteX46" fmla="*/ 6698760 w 8525109"/>
              <a:gd name="connsiteY46" fmla="*/ 5370482 h 6859293"/>
              <a:gd name="connsiteX47" fmla="*/ 6674560 w 8525109"/>
              <a:gd name="connsiteY47" fmla="*/ 5466409 h 6859293"/>
              <a:gd name="connsiteX48" fmla="*/ 6698322 w 8525109"/>
              <a:gd name="connsiteY48" fmla="*/ 5544572 h 6859293"/>
              <a:gd name="connsiteX49" fmla="*/ 6673987 w 8525109"/>
              <a:gd name="connsiteY49" fmla="*/ 5608056 h 6859293"/>
              <a:gd name="connsiteX50" fmla="*/ 6665359 w 8525109"/>
              <a:gd name="connsiteY50" fmla="*/ 5658280 h 6859293"/>
              <a:gd name="connsiteX51" fmla="*/ 6718420 w 8525109"/>
              <a:gd name="connsiteY51" fmla="*/ 5748969 h 6859293"/>
              <a:gd name="connsiteX52" fmla="*/ 6786357 w 8525109"/>
              <a:gd name="connsiteY52" fmla="*/ 5798564 h 6859293"/>
              <a:gd name="connsiteX53" fmla="*/ 6834299 w 8525109"/>
              <a:gd name="connsiteY53" fmla="*/ 5899075 h 6859293"/>
              <a:gd name="connsiteX54" fmla="*/ 6848771 w 8525109"/>
              <a:gd name="connsiteY54" fmla="*/ 5937791 h 6859293"/>
              <a:gd name="connsiteX55" fmla="*/ 6883460 w 8525109"/>
              <a:gd name="connsiteY55" fmla="*/ 6065340 h 6859293"/>
              <a:gd name="connsiteX56" fmla="*/ 6896072 w 8525109"/>
              <a:gd name="connsiteY56" fmla="*/ 6108482 h 6859293"/>
              <a:gd name="connsiteX57" fmla="*/ 6980725 w 8525109"/>
              <a:gd name="connsiteY57" fmla="*/ 6198738 h 6859293"/>
              <a:gd name="connsiteX58" fmla="*/ 6999028 w 8525109"/>
              <a:gd name="connsiteY58" fmla="*/ 6289904 h 6859293"/>
              <a:gd name="connsiteX59" fmla="*/ 7021306 w 8525109"/>
              <a:gd name="connsiteY59" fmla="*/ 6427994 h 6859293"/>
              <a:gd name="connsiteX60" fmla="*/ 7033259 w 8525109"/>
              <a:gd name="connsiteY60" fmla="*/ 6490578 h 6859293"/>
              <a:gd name="connsiteX61" fmla="*/ 7037119 w 8525109"/>
              <a:gd name="connsiteY61" fmla="*/ 6502434 h 6859293"/>
              <a:gd name="connsiteX62" fmla="*/ 7037119 w 8525109"/>
              <a:gd name="connsiteY62" fmla="*/ 6559048 h 6859293"/>
              <a:gd name="connsiteX63" fmla="*/ 6284371 w 8525109"/>
              <a:gd name="connsiteY63" fmla="*/ 6698219 h 6859293"/>
              <a:gd name="connsiteX64" fmla="*/ 6271742 w 8525109"/>
              <a:gd name="connsiteY64" fmla="*/ 6740121 h 6859293"/>
              <a:gd name="connsiteX65" fmla="*/ 6297326 w 8525109"/>
              <a:gd name="connsiteY65" fmla="*/ 6788280 h 6859293"/>
              <a:gd name="connsiteX66" fmla="*/ 6229226 w 8525109"/>
              <a:gd name="connsiteY66" fmla="*/ 6857684 h 6859293"/>
              <a:gd name="connsiteX67" fmla="*/ 0 w 8525109"/>
              <a:gd name="connsiteY67" fmla="*/ 6859293 h 6859293"/>
              <a:gd name="connsiteX68" fmla="*/ 0 w 8525109"/>
              <a:gd name="connsiteY68" fmla="*/ 1294 h 6859293"/>
              <a:gd name="connsiteX0" fmla="*/ 0 w 8525109"/>
              <a:gd name="connsiteY0" fmla="*/ 1294 h 6859293"/>
              <a:gd name="connsiteX1" fmla="*/ 8525109 w 8525109"/>
              <a:gd name="connsiteY1" fmla="*/ 0 h 6859293"/>
              <a:gd name="connsiteX2" fmla="*/ 8346944 w 8525109"/>
              <a:gd name="connsiteY2" fmla="*/ 81346 h 6859293"/>
              <a:gd name="connsiteX3" fmla="*/ 8132380 w 8525109"/>
              <a:gd name="connsiteY3" fmla="*/ 160094 h 6859293"/>
              <a:gd name="connsiteX4" fmla="*/ 7789959 w 8525109"/>
              <a:gd name="connsiteY4" fmla="*/ 249711 h 6859293"/>
              <a:gd name="connsiteX5" fmla="*/ 7739796 w 8525109"/>
              <a:gd name="connsiteY5" fmla="*/ 336899 h 6859293"/>
              <a:gd name="connsiteX6" fmla="*/ 7630310 w 8525109"/>
              <a:gd name="connsiteY6" fmla="*/ 391945 h 6859293"/>
              <a:gd name="connsiteX7" fmla="*/ 7548568 w 8525109"/>
              <a:gd name="connsiteY7" fmla="*/ 455733 h 6859293"/>
              <a:gd name="connsiteX8" fmla="*/ 7398684 w 8525109"/>
              <a:gd name="connsiteY8" fmla="*/ 558216 h 6859293"/>
              <a:gd name="connsiteX9" fmla="*/ 7183085 w 8525109"/>
              <a:gd name="connsiteY9" fmla="*/ 655795 h 6859293"/>
              <a:gd name="connsiteX10" fmla="*/ 7100644 w 8525109"/>
              <a:gd name="connsiteY10" fmla="*/ 702928 h 6859293"/>
              <a:gd name="connsiteX11" fmla="*/ 6881664 w 8525109"/>
              <a:gd name="connsiteY11" fmla="*/ 879412 h 6859293"/>
              <a:gd name="connsiteX12" fmla="*/ 6648434 w 8525109"/>
              <a:gd name="connsiteY12" fmla="*/ 1205955 h 6859293"/>
              <a:gd name="connsiteX13" fmla="*/ 6378545 w 8525109"/>
              <a:gd name="connsiteY13" fmla="*/ 1435483 h 6859293"/>
              <a:gd name="connsiteX14" fmla="*/ 6262148 w 8525109"/>
              <a:gd name="connsiteY14" fmla="*/ 1967864 h 6859293"/>
              <a:gd name="connsiteX15" fmla="*/ 6378456 w 8525109"/>
              <a:gd name="connsiteY15" fmla="*/ 2263112 h 6859293"/>
              <a:gd name="connsiteX16" fmla="*/ 6346980 w 8525109"/>
              <a:gd name="connsiteY16" fmla="*/ 2427403 h 6859293"/>
              <a:gd name="connsiteX17" fmla="*/ 6323990 w 8525109"/>
              <a:gd name="connsiteY17" fmla="*/ 2540163 h 6859293"/>
              <a:gd name="connsiteX18" fmla="*/ 6299971 w 8525109"/>
              <a:gd name="connsiteY18" fmla="*/ 2854136 h 6859293"/>
              <a:gd name="connsiteX19" fmla="*/ 6305256 w 8525109"/>
              <a:gd name="connsiteY19" fmla="*/ 2966440 h 6859293"/>
              <a:gd name="connsiteX20" fmla="*/ 6297430 w 8525109"/>
              <a:gd name="connsiteY20" fmla="*/ 3012274 h 6859293"/>
              <a:gd name="connsiteX21" fmla="*/ 6301903 w 8525109"/>
              <a:gd name="connsiteY21" fmla="*/ 3018825 h 6859293"/>
              <a:gd name="connsiteX22" fmla="*/ 6312288 w 8525109"/>
              <a:gd name="connsiteY22" fmla="*/ 3143056 h 6859293"/>
              <a:gd name="connsiteX23" fmla="*/ 6588668 w 8525109"/>
              <a:gd name="connsiteY23" fmla="*/ 3487320 h 6859293"/>
              <a:gd name="connsiteX24" fmla="*/ 6585046 w 8525109"/>
              <a:gd name="connsiteY24" fmla="*/ 3572410 h 6859293"/>
              <a:gd name="connsiteX25" fmla="*/ 6629468 w 8525109"/>
              <a:gd name="connsiteY25" fmla="*/ 3624445 h 6859293"/>
              <a:gd name="connsiteX26" fmla="*/ 6598751 w 8525109"/>
              <a:gd name="connsiteY26" fmla="*/ 3705365 h 6859293"/>
              <a:gd name="connsiteX27" fmla="*/ 6554074 w 8525109"/>
              <a:gd name="connsiteY27" fmla="*/ 3776874 h 6859293"/>
              <a:gd name="connsiteX28" fmla="*/ 6542727 w 8525109"/>
              <a:gd name="connsiteY28" fmla="*/ 4144118 h 6859293"/>
              <a:gd name="connsiteX29" fmla="*/ 6574700 w 8525109"/>
              <a:gd name="connsiteY29" fmla="*/ 4254383 h 6859293"/>
              <a:gd name="connsiteX30" fmla="*/ 6630782 w 8525109"/>
              <a:gd name="connsiteY30" fmla="*/ 4496524 h 6859293"/>
              <a:gd name="connsiteX31" fmla="*/ 6657121 w 8525109"/>
              <a:gd name="connsiteY31" fmla="*/ 4594092 h 6859293"/>
              <a:gd name="connsiteX32" fmla="*/ 6675304 w 8525109"/>
              <a:gd name="connsiteY32" fmla="*/ 4627078 h 6859293"/>
              <a:gd name="connsiteX33" fmla="*/ 6695194 w 8525109"/>
              <a:gd name="connsiteY33" fmla="*/ 4675881 h 6859293"/>
              <a:gd name="connsiteX34" fmla="*/ 6694674 w 8525109"/>
              <a:gd name="connsiteY34" fmla="*/ 4707963 h 6859293"/>
              <a:gd name="connsiteX35" fmla="*/ 6696125 w 8525109"/>
              <a:gd name="connsiteY35" fmla="*/ 4713606 h 6859293"/>
              <a:gd name="connsiteX36" fmla="*/ 6683308 w 8525109"/>
              <a:gd name="connsiteY36" fmla="*/ 4753785 h 6859293"/>
              <a:gd name="connsiteX37" fmla="*/ 6662625 w 8525109"/>
              <a:gd name="connsiteY37" fmla="*/ 4925428 h 6859293"/>
              <a:gd name="connsiteX38" fmla="*/ 6666282 w 8525109"/>
              <a:gd name="connsiteY38" fmla="*/ 5051023 h 6859293"/>
              <a:gd name="connsiteX39" fmla="*/ 6674923 w 8525109"/>
              <a:gd name="connsiteY39" fmla="*/ 5093902 h 6859293"/>
              <a:gd name="connsiteX40" fmla="*/ 6688949 w 8525109"/>
              <a:gd name="connsiteY40" fmla="*/ 5165855 h 6859293"/>
              <a:gd name="connsiteX41" fmla="*/ 6713476 w 8525109"/>
              <a:gd name="connsiteY41" fmla="*/ 5228723 h 6859293"/>
              <a:gd name="connsiteX42" fmla="*/ 6699741 w 8525109"/>
              <a:gd name="connsiteY42" fmla="*/ 5297032 h 6859293"/>
              <a:gd name="connsiteX43" fmla="*/ 6698438 w 8525109"/>
              <a:gd name="connsiteY43" fmla="*/ 5354609 h 6859293"/>
              <a:gd name="connsiteX44" fmla="*/ 6705394 w 8525109"/>
              <a:gd name="connsiteY44" fmla="*/ 5358041 h 6859293"/>
              <a:gd name="connsiteX45" fmla="*/ 6705941 w 8525109"/>
              <a:gd name="connsiteY45" fmla="*/ 5365323 h 6859293"/>
              <a:gd name="connsiteX46" fmla="*/ 6698760 w 8525109"/>
              <a:gd name="connsiteY46" fmla="*/ 5370482 h 6859293"/>
              <a:gd name="connsiteX47" fmla="*/ 6674560 w 8525109"/>
              <a:gd name="connsiteY47" fmla="*/ 5466409 h 6859293"/>
              <a:gd name="connsiteX48" fmla="*/ 6698322 w 8525109"/>
              <a:gd name="connsiteY48" fmla="*/ 5544572 h 6859293"/>
              <a:gd name="connsiteX49" fmla="*/ 6673987 w 8525109"/>
              <a:gd name="connsiteY49" fmla="*/ 5608056 h 6859293"/>
              <a:gd name="connsiteX50" fmla="*/ 6665359 w 8525109"/>
              <a:gd name="connsiteY50" fmla="*/ 5658280 h 6859293"/>
              <a:gd name="connsiteX51" fmla="*/ 6718420 w 8525109"/>
              <a:gd name="connsiteY51" fmla="*/ 5748969 h 6859293"/>
              <a:gd name="connsiteX52" fmla="*/ 6786357 w 8525109"/>
              <a:gd name="connsiteY52" fmla="*/ 5798564 h 6859293"/>
              <a:gd name="connsiteX53" fmla="*/ 6834299 w 8525109"/>
              <a:gd name="connsiteY53" fmla="*/ 5899075 h 6859293"/>
              <a:gd name="connsiteX54" fmla="*/ 6848771 w 8525109"/>
              <a:gd name="connsiteY54" fmla="*/ 5937791 h 6859293"/>
              <a:gd name="connsiteX55" fmla="*/ 6883460 w 8525109"/>
              <a:gd name="connsiteY55" fmla="*/ 6065340 h 6859293"/>
              <a:gd name="connsiteX56" fmla="*/ 6896072 w 8525109"/>
              <a:gd name="connsiteY56" fmla="*/ 6108482 h 6859293"/>
              <a:gd name="connsiteX57" fmla="*/ 6980725 w 8525109"/>
              <a:gd name="connsiteY57" fmla="*/ 6198738 h 6859293"/>
              <a:gd name="connsiteX58" fmla="*/ 6999028 w 8525109"/>
              <a:gd name="connsiteY58" fmla="*/ 6289904 h 6859293"/>
              <a:gd name="connsiteX59" fmla="*/ 7021306 w 8525109"/>
              <a:gd name="connsiteY59" fmla="*/ 6427994 h 6859293"/>
              <a:gd name="connsiteX60" fmla="*/ 7033259 w 8525109"/>
              <a:gd name="connsiteY60" fmla="*/ 6490578 h 6859293"/>
              <a:gd name="connsiteX61" fmla="*/ 7037119 w 8525109"/>
              <a:gd name="connsiteY61" fmla="*/ 6502434 h 6859293"/>
              <a:gd name="connsiteX62" fmla="*/ 6342151 w 8525109"/>
              <a:gd name="connsiteY62" fmla="*/ 6663823 h 6859293"/>
              <a:gd name="connsiteX63" fmla="*/ 6284371 w 8525109"/>
              <a:gd name="connsiteY63" fmla="*/ 6698219 h 6859293"/>
              <a:gd name="connsiteX64" fmla="*/ 6271742 w 8525109"/>
              <a:gd name="connsiteY64" fmla="*/ 6740121 h 6859293"/>
              <a:gd name="connsiteX65" fmla="*/ 6297326 w 8525109"/>
              <a:gd name="connsiteY65" fmla="*/ 6788280 h 6859293"/>
              <a:gd name="connsiteX66" fmla="*/ 6229226 w 8525109"/>
              <a:gd name="connsiteY66" fmla="*/ 6857684 h 6859293"/>
              <a:gd name="connsiteX67" fmla="*/ 0 w 8525109"/>
              <a:gd name="connsiteY67" fmla="*/ 6859293 h 6859293"/>
              <a:gd name="connsiteX68" fmla="*/ 0 w 8525109"/>
              <a:gd name="connsiteY68" fmla="*/ 1294 h 6859293"/>
              <a:gd name="connsiteX0" fmla="*/ 0 w 8525109"/>
              <a:gd name="connsiteY0" fmla="*/ 1294 h 6859293"/>
              <a:gd name="connsiteX1" fmla="*/ 8525109 w 8525109"/>
              <a:gd name="connsiteY1" fmla="*/ 0 h 6859293"/>
              <a:gd name="connsiteX2" fmla="*/ 8346944 w 8525109"/>
              <a:gd name="connsiteY2" fmla="*/ 81346 h 6859293"/>
              <a:gd name="connsiteX3" fmla="*/ 8132380 w 8525109"/>
              <a:gd name="connsiteY3" fmla="*/ 160094 h 6859293"/>
              <a:gd name="connsiteX4" fmla="*/ 7789959 w 8525109"/>
              <a:gd name="connsiteY4" fmla="*/ 249711 h 6859293"/>
              <a:gd name="connsiteX5" fmla="*/ 7739796 w 8525109"/>
              <a:gd name="connsiteY5" fmla="*/ 336899 h 6859293"/>
              <a:gd name="connsiteX6" fmla="*/ 7630310 w 8525109"/>
              <a:gd name="connsiteY6" fmla="*/ 391945 h 6859293"/>
              <a:gd name="connsiteX7" fmla="*/ 7548568 w 8525109"/>
              <a:gd name="connsiteY7" fmla="*/ 455733 h 6859293"/>
              <a:gd name="connsiteX8" fmla="*/ 7398684 w 8525109"/>
              <a:gd name="connsiteY8" fmla="*/ 558216 h 6859293"/>
              <a:gd name="connsiteX9" fmla="*/ 7183085 w 8525109"/>
              <a:gd name="connsiteY9" fmla="*/ 655795 h 6859293"/>
              <a:gd name="connsiteX10" fmla="*/ 7100644 w 8525109"/>
              <a:gd name="connsiteY10" fmla="*/ 702928 h 6859293"/>
              <a:gd name="connsiteX11" fmla="*/ 6881664 w 8525109"/>
              <a:gd name="connsiteY11" fmla="*/ 879412 h 6859293"/>
              <a:gd name="connsiteX12" fmla="*/ 6648434 w 8525109"/>
              <a:gd name="connsiteY12" fmla="*/ 1205955 h 6859293"/>
              <a:gd name="connsiteX13" fmla="*/ 6378545 w 8525109"/>
              <a:gd name="connsiteY13" fmla="*/ 1435483 h 6859293"/>
              <a:gd name="connsiteX14" fmla="*/ 6262148 w 8525109"/>
              <a:gd name="connsiteY14" fmla="*/ 1967864 h 6859293"/>
              <a:gd name="connsiteX15" fmla="*/ 6378456 w 8525109"/>
              <a:gd name="connsiteY15" fmla="*/ 2263112 h 6859293"/>
              <a:gd name="connsiteX16" fmla="*/ 6346980 w 8525109"/>
              <a:gd name="connsiteY16" fmla="*/ 2427403 h 6859293"/>
              <a:gd name="connsiteX17" fmla="*/ 6323990 w 8525109"/>
              <a:gd name="connsiteY17" fmla="*/ 2540163 h 6859293"/>
              <a:gd name="connsiteX18" fmla="*/ 6299971 w 8525109"/>
              <a:gd name="connsiteY18" fmla="*/ 2854136 h 6859293"/>
              <a:gd name="connsiteX19" fmla="*/ 6305256 w 8525109"/>
              <a:gd name="connsiteY19" fmla="*/ 2966440 h 6859293"/>
              <a:gd name="connsiteX20" fmla="*/ 6297430 w 8525109"/>
              <a:gd name="connsiteY20" fmla="*/ 3012274 h 6859293"/>
              <a:gd name="connsiteX21" fmla="*/ 6301903 w 8525109"/>
              <a:gd name="connsiteY21" fmla="*/ 3018825 h 6859293"/>
              <a:gd name="connsiteX22" fmla="*/ 6312288 w 8525109"/>
              <a:gd name="connsiteY22" fmla="*/ 3143056 h 6859293"/>
              <a:gd name="connsiteX23" fmla="*/ 6588668 w 8525109"/>
              <a:gd name="connsiteY23" fmla="*/ 3487320 h 6859293"/>
              <a:gd name="connsiteX24" fmla="*/ 6585046 w 8525109"/>
              <a:gd name="connsiteY24" fmla="*/ 3572410 h 6859293"/>
              <a:gd name="connsiteX25" fmla="*/ 6629468 w 8525109"/>
              <a:gd name="connsiteY25" fmla="*/ 3624445 h 6859293"/>
              <a:gd name="connsiteX26" fmla="*/ 6598751 w 8525109"/>
              <a:gd name="connsiteY26" fmla="*/ 3705365 h 6859293"/>
              <a:gd name="connsiteX27" fmla="*/ 6554074 w 8525109"/>
              <a:gd name="connsiteY27" fmla="*/ 3776874 h 6859293"/>
              <a:gd name="connsiteX28" fmla="*/ 6542727 w 8525109"/>
              <a:gd name="connsiteY28" fmla="*/ 4144118 h 6859293"/>
              <a:gd name="connsiteX29" fmla="*/ 6574700 w 8525109"/>
              <a:gd name="connsiteY29" fmla="*/ 4254383 h 6859293"/>
              <a:gd name="connsiteX30" fmla="*/ 6630782 w 8525109"/>
              <a:gd name="connsiteY30" fmla="*/ 4496524 h 6859293"/>
              <a:gd name="connsiteX31" fmla="*/ 6657121 w 8525109"/>
              <a:gd name="connsiteY31" fmla="*/ 4594092 h 6859293"/>
              <a:gd name="connsiteX32" fmla="*/ 6675304 w 8525109"/>
              <a:gd name="connsiteY32" fmla="*/ 4627078 h 6859293"/>
              <a:gd name="connsiteX33" fmla="*/ 6695194 w 8525109"/>
              <a:gd name="connsiteY33" fmla="*/ 4675881 h 6859293"/>
              <a:gd name="connsiteX34" fmla="*/ 6694674 w 8525109"/>
              <a:gd name="connsiteY34" fmla="*/ 4707963 h 6859293"/>
              <a:gd name="connsiteX35" fmla="*/ 6696125 w 8525109"/>
              <a:gd name="connsiteY35" fmla="*/ 4713606 h 6859293"/>
              <a:gd name="connsiteX36" fmla="*/ 6683308 w 8525109"/>
              <a:gd name="connsiteY36" fmla="*/ 4753785 h 6859293"/>
              <a:gd name="connsiteX37" fmla="*/ 6662625 w 8525109"/>
              <a:gd name="connsiteY37" fmla="*/ 4925428 h 6859293"/>
              <a:gd name="connsiteX38" fmla="*/ 6666282 w 8525109"/>
              <a:gd name="connsiteY38" fmla="*/ 5051023 h 6859293"/>
              <a:gd name="connsiteX39" fmla="*/ 6674923 w 8525109"/>
              <a:gd name="connsiteY39" fmla="*/ 5093902 h 6859293"/>
              <a:gd name="connsiteX40" fmla="*/ 6688949 w 8525109"/>
              <a:gd name="connsiteY40" fmla="*/ 5165855 h 6859293"/>
              <a:gd name="connsiteX41" fmla="*/ 6713476 w 8525109"/>
              <a:gd name="connsiteY41" fmla="*/ 5228723 h 6859293"/>
              <a:gd name="connsiteX42" fmla="*/ 6699741 w 8525109"/>
              <a:gd name="connsiteY42" fmla="*/ 5297032 h 6859293"/>
              <a:gd name="connsiteX43" fmla="*/ 6698438 w 8525109"/>
              <a:gd name="connsiteY43" fmla="*/ 5354609 h 6859293"/>
              <a:gd name="connsiteX44" fmla="*/ 6705394 w 8525109"/>
              <a:gd name="connsiteY44" fmla="*/ 5358041 h 6859293"/>
              <a:gd name="connsiteX45" fmla="*/ 6705941 w 8525109"/>
              <a:gd name="connsiteY45" fmla="*/ 5365323 h 6859293"/>
              <a:gd name="connsiteX46" fmla="*/ 6698760 w 8525109"/>
              <a:gd name="connsiteY46" fmla="*/ 5370482 h 6859293"/>
              <a:gd name="connsiteX47" fmla="*/ 6674560 w 8525109"/>
              <a:gd name="connsiteY47" fmla="*/ 5466409 h 6859293"/>
              <a:gd name="connsiteX48" fmla="*/ 6698322 w 8525109"/>
              <a:gd name="connsiteY48" fmla="*/ 5544572 h 6859293"/>
              <a:gd name="connsiteX49" fmla="*/ 6673987 w 8525109"/>
              <a:gd name="connsiteY49" fmla="*/ 5608056 h 6859293"/>
              <a:gd name="connsiteX50" fmla="*/ 6665359 w 8525109"/>
              <a:gd name="connsiteY50" fmla="*/ 5658280 h 6859293"/>
              <a:gd name="connsiteX51" fmla="*/ 6718420 w 8525109"/>
              <a:gd name="connsiteY51" fmla="*/ 5748969 h 6859293"/>
              <a:gd name="connsiteX52" fmla="*/ 6786357 w 8525109"/>
              <a:gd name="connsiteY52" fmla="*/ 5798564 h 6859293"/>
              <a:gd name="connsiteX53" fmla="*/ 6834299 w 8525109"/>
              <a:gd name="connsiteY53" fmla="*/ 5899075 h 6859293"/>
              <a:gd name="connsiteX54" fmla="*/ 6848771 w 8525109"/>
              <a:gd name="connsiteY54" fmla="*/ 5937791 h 6859293"/>
              <a:gd name="connsiteX55" fmla="*/ 6883460 w 8525109"/>
              <a:gd name="connsiteY55" fmla="*/ 6065340 h 6859293"/>
              <a:gd name="connsiteX56" fmla="*/ 6896072 w 8525109"/>
              <a:gd name="connsiteY56" fmla="*/ 6108482 h 6859293"/>
              <a:gd name="connsiteX57" fmla="*/ 6980725 w 8525109"/>
              <a:gd name="connsiteY57" fmla="*/ 6198738 h 6859293"/>
              <a:gd name="connsiteX58" fmla="*/ 6999028 w 8525109"/>
              <a:gd name="connsiteY58" fmla="*/ 6289904 h 6859293"/>
              <a:gd name="connsiteX59" fmla="*/ 7021306 w 8525109"/>
              <a:gd name="connsiteY59" fmla="*/ 6427994 h 6859293"/>
              <a:gd name="connsiteX60" fmla="*/ 7033259 w 8525109"/>
              <a:gd name="connsiteY60" fmla="*/ 6490578 h 6859293"/>
              <a:gd name="connsiteX61" fmla="*/ 6319732 w 8525109"/>
              <a:gd name="connsiteY61" fmla="*/ 6616734 h 6859293"/>
              <a:gd name="connsiteX62" fmla="*/ 6342151 w 8525109"/>
              <a:gd name="connsiteY62" fmla="*/ 6663823 h 6859293"/>
              <a:gd name="connsiteX63" fmla="*/ 6284371 w 8525109"/>
              <a:gd name="connsiteY63" fmla="*/ 6698219 h 6859293"/>
              <a:gd name="connsiteX64" fmla="*/ 6271742 w 8525109"/>
              <a:gd name="connsiteY64" fmla="*/ 6740121 h 6859293"/>
              <a:gd name="connsiteX65" fmla="*/ 6297326 w 8525109"/>
              <a:gd name="connsiteY65" fmla="*/ 6788280 h 6859293"/>
              <a:gd name="connsiteX66" fmla="*/ 6229226 w 8525109"/>
              <a:gd name="connsiteY66" fmla="*/ 6857684 h 6859293"/>
              <a:gd name="connsiteX67" fmla="*/ 0 w 8525109"/>
              <a:gd name="connsiteY67" fmla="*/ 6859293 h 6859293"/>
              <a:gd name="connsiteX68" fmla="*/ 0 w 8525109"/>
              <a:gd name="connsiteY68" fmla="*/ 1294 h 6859293"/>
              <a:gd name="connsiteX0" fmla="*/ 0 w 8525109"/>
              <a:gd name="connsiteY0" fmla="*/ 1294 h 6859293"/>
              <a:gd name="connsiteX1" fmla="*/ 8525109 w 8525109"/>
              <a:gd name="connsiteY1" fmla="*/ 0 h 6859293"/>
              <a:gd name="connsiteX2" fmla="*/ 8346944 w 8525109"/>
              <a:gd name="connsiteY2" fmla="*/ 81346 h 6859293"/>
              <a:gd name="connsiteX3" fmla="*/ 8132380 w 8525109"/>
              <a:gd name="connsiteY3" fmla="*/ 160094 h 6859293"/>
              <a:gd name="connsiteX4" fmla="*/ 7789959 w 8525109"/>
              <a:gd name="connsiteY4" fmla="*/ 249711 h 6859293"/>
              <a:gd name="connsiteX5" fmla="*/ 7739796 w 8525109"/>
              <a:gd name="connsiteY5" fmla="*/ 336899 h 6859293"/>
              <a:gd name="connsiteX6" fmla="*/ 7630310 w 8525109"/>
              <a:gd name="connsiteY6" fmla="*/ 391945 h 6859293"/>
              <a:gd name="connsiteX7" fmla="*/ 7548568 w 8525109"/>
              <a:gd name="connsiteY7" fmla="*/ 455733 h 6859293"/>
              <a:gd name="connsiteX8" fmla="*/ 7398684 w 8525109"/>
              <a:gd name="connsiteY8" fmla="*/ 558216 h 6859293"/>
              <a:gd name="connsiteX9" fmla="*/ 7183085 w 8525109"/>
              <a:gd name="connsiteY9" fmla="*/ 655795 h 6859293"/>
              <a:gd name="connsiteX10" fmla="*/ 7100644 w 8525109"/>
              <a:gd name="connsiteY10" fmla="*/ 702928 h 6859293"/>
              <a:gd name="connsiteX11" fmla="*/ 6881664 w 8525109"/>
              <a:gd name="connsiteY11" fmla="*/ 879412 h 6859293"/>
              <a:gd name="connsiteX12" fmla="*/ 6648434 w 8525109"/>
              <a:gd name="connsiteY12" fmla="*/ 1205955 h 6859293"/>
              <a:gd name="connsiteX13" fmla="*/ 6378545 w 8525109"/>
              <a:gd name="connsiteY13" fmla="*/ 1435483 h 6859293"/>
              <a:gd name="connsiteX14" fmla="*/ 6262148 w 8525109"/>
              <a:gd name="connsiteY14" fmla="*/ 1967864 h 6859293"/>
              <a:gd name="connsiteX15" fmla="*/ 6378456 w 8525109"/>
              <a:gd name="connsiteY15" fmla="*/ 2263112 h 6859293"/>
              <a:gd name="connsiteX16" fmla="*/ 6346980 w 8525109"/>
              <a:gd name="connsiteY16" fmla="*/ 2427403 h 6859293"/>
              <a:gd name="connsiteX17" fmla="*/ 6323990 w 8525109"/>
              <a:gd name="connsiteY17" fmla="*/ 2540163 h 6859293"/>
              <a:gd name="connsiteX18" fmla="*/ 6299971 w 8525109"/>
              <a:gd name="connsiteY18" fmla="*/ 2854136 h 6859293"/>
              <a:gd name="connsiteX19" fmla="*/ 6305256 w 8525109"/>
              <a:gd name="connsiteY19" fmla="*/ 2966440 h 6859293"/>
              <a:gd name="connsiteX20" fmla="*/ 6297430 w 8525109"/>
              <a:gd name="connsiteY20" fmla="*/ 3012274 h 6859293"/>
              <a:gd name="connsiteX21" fmla="*/ 6301903 w 8525109"/>
              <a:gd name="connsiteY21" fmla="*/ 3018825 h 6859293"/>
              <a:gd name="connsiteX22" fmla="*/ 6312288 w 8525109"/>
              <a:gd name="connsiteY22" fmla="*/ 3143056 h 6859293"/>
              <a:gd name="connsiteX23" fmla="*/ 6588668 w 8525109"/>
              <a:gd name="connsiteY23" fmla="*/ 3487320 h 6859293"/>
              <a:gd name="connsiteX24" fmla="*/ 6585046 w 8525109"/>
              <a:gd name="connsiteY24" fmla="*/ 3572410 h 6859293"/>
              <a:gd name="connsiteX25" fmla="*/ 6629468 w 8525109"/>
              <a:gd name="connsiteY25" fmla="*/ 3624445 h 6859293"/>
              <a:gd name="connsiteX26" fmla="*/ 6598751 w 8525109"/>
              <a:gd name="connsiteY26" fmla="*/ 3705365 h 6859293"/>
              <a:gd name="connsiteX27" fmla="*/ 6554074 w 8525109"/>
              <a:gd name="connsiteY27" fmla="*/ 3776874 h 6859293"/>
              <a:gd name="connsiteX28" fmla="*/ 6542727 w 8525109"/>
              <a:gd name="connsiteY28" fmla="*/ 4144118 h 6859293"/>
              <a:gd name="connsiteX29" fmla="*/ 6574700 w 8525109"/>
              <a:gd name="connsiteY29" fmla="*/ 4254383 h 6859293"/>
              <a:gd name="connsiteX30" fmla="*/ 6630782 w 8525109"/>
              <a:gd name="connsiteY30" fmla="*/ 4496524 h 6859293"/>
              <a:gd name="connsiteX31" fmla="*/ 6657121 w 8525109"/>
              <a:gd name="connsiteY31" fmla="*/ 4594092 h 6859293"/>
              <a:gd name="connsiteX32" fmla="*/ 6675304 w 8525109"/>
              <a:gd name="connsiteY32" fmla="*/ 4627078 h 6859293"/>
              <a:gd name="connsiteX33" fmla="*/ 6695194 w 8525109"/>
              <a:gd name="connsiteY33" fmla="*/ 4675881 h 6859293"/>
              <a:gd name="connsiteX34" fmla="*/ 6694674 w 8525109"/>
              <a:gd name="connsiteY34" fmla="*/ 4707963 h 6859293"/>
              <a:gd name="connsiteX35" fmla="*/ 6696125 w 8525109"/>
              <a:gd name="connsiteY35" fmla="*/ 4713606 h 6859293"/>
              <a:gd name="connsiteX36" fmla="*/ 6683308 w 8525109"/>
              <a:gd name="connsiteY36" fmla="*/ 4753785 h 6859293"/>
              <a:gd name="connsiteX37" fmla="*/ 6662625 w 8525109"/>
              <a:gd name="connsiteY37" fmla="*/ 4925428 h 6859293"/>
              <a:gd name="connsiteX38" fmla="*/ 6666282 w 8525109"/>
              <a:gd name="connsiteY38" fmla="*/ 5051023 h 6859293"/>
              <a:gd name="connsiteX39" fmla="*/ 6674923 w 8525109"/>
              <a:gd name="connsiteY39" fmla="*/ 5093902 h 6859293"/>
              <a:gd name="connsiteX40" fmla="*/ 6688949 w 8525109"/>
              <a:gd name="connsiteY40" fmla="*/ 5165855 h 6859293"/>
              <a:gd name="connsiteX41" fmla="*/ 6713476 w 8525109"/>
              <a:gd name="connsiteY41" fmla="*/ 5228723 h 6859293"/>
              <a:gd name="connsiteX42" fmla="*/ 6699741 w 8525109"/>
              <a:gd name="connsiteY42" fmla="*/ 5297032 h 6859293"/>
              <a:gd name="connsiteX43" fmla="*/ 6698438 w 8525109"/>
              <a:gd name="connsiteY43" fmla="*/ 5354609 h 6859293"/>
              <a:gd name="connsiteX44" fmla="*/ 6705394 w 8525109"/>
              <a:gd name="connsiteY44" fmla="*/ 5358041 h 6859293"/>
              <a:gd name="connsiteX45" fmla="*/ 6705941 w 8525109"/>
              <a:gd name="connsiteY45" fmla="*/ 5365323 h 6859293"/>
              <a:gd name="connsiteX46" fmla="*/ 6698760 w 8525109"/>
              <a:gd name="connsiteY46" fmla="*/ 5370482 h 6859293"/>
              <a:gd name="connsiteX47" fmla="*/ 6674560 w 8525109"/>
              <a:gd name="connsiteY47" fmla="*/ 5466409 h 6859293"/>
              <a:gd name="connsiteX48" fmla="*/ 6698322 w 8525109"/>
              <a:gd name="connsiteY48" fmla="*/ 5544572 h 6859293"/>
              <a:gd name="connsiteX49" fmla="*/ 6673987 w 8525109"/>
              <a:gd name="connsiteY49" fmla="*/ 5608056 h 6859293"/>
              <a:gd name="connsiteX50" fmla="*/ 6665359 w 8525109"/>
              <a:gd name="connsiteY50" fmla="*/ 5658280 h 6859293"/>
              <a:gd name="connsiteX51" fmla="*/ 6718420 w 8525109"/>
              <a:gd name="connsiteY51" fmla="*/ 5748969 h 6859293"/>
              <a:gd name="connsiteX52" fmla="*/ 6786357 w 8525109"/>
              <a:gd name="connsiteY52" fmla="*/ 5798564 h 6859293"/>
              <a:gd name="connsiteX53" fmla="*/ 6834299 w 8525109"/>
              <a:gd name="connsiteY53" fmla="*/ 5899075 h 6859293"/>
              <a:gd name="connsiteX54" fmla="*/ 6848771 w 8525109"/>
              <a:gd name="connsiteY54" fmla="*/ 5937791 h 6859293"/>
              <a:gd name="connsiteX55" fmla="*/ 6883460 w 8525109"/>
              <a:gd name="connsiteY55" fmla="*/ 6065340 h 6859293"/>
              <a:gd name="connsiteX56" fmla="*/ 6896072 w 8525109"/>
              <a:gd name="connsiteY56" fmla="*/ 6108482 h 6859293"/>
              <a:gd name="connsiteX57" fmla="*/ 6980725 w 8525109"/>
              <a:gd name="connsiteY57" fmla="*/ 6198738 h 6859293"/>
              <a:gd name="connsiteX58" fmla="*/ 6999028 w 8525109"/>
              <a:gd name="connsiteY58" fmla="*/ 6289904 h 6859293"/>
              <a:gd name="connsiteX59" fmla="*/ 7021306 w 8525109"/>
              <a:gd name="connsiteY59" fmla="*/ 6427994 h 6859293"/>
              <a:gd name="connsiteX60" fmla="*/ 6345764 w 8525109"/>
              <a:gd name="connsiteY60" fmla="*/ 6582653 h 6859293"/>
              <a:gd name="connsiteX61" fmla="*/ 6319732 w 8525109"/>
              <a:gd name="connsiteY61" fmla="*/ 6616734 h 6859293"/>
              <a:gd name="connsiteX62" fmla="*/ 6342151 w 8525109"/>
              <a:gd name="connsiteY62" fmla="*/ 6663823 h 6859293"/>
              <a:gd name="connsiteX63" fmla="*/ 6284371 w 8525109"/>
              <a:gd name="connsiteY63" fmla="*/ 6698219 h 6859293"/>
              <a:gd name="connsiteX64" fmla="*/ 6271742 w 8525109"/>
              <a:gd name="connsiteY64" fmla="*/ 6740121 h 6859293"/>
              <a:gd name="connsiteX65" fmla="*/ 6297326 w 8525109"/>
              <a:gd name="connsiteY65" fmla="*/ 6788280 h 6859293"/>
              <a:gd name="connsiteX66" fmla="*/ 6229226 w 8525109"/>
              <a:gd name="connsiteY66" fmla="*/ 6857684 h 6859293"/>
              <a:gd name="connsiteX67" fmla="*/ 0 w 8525109"/>
              <a:gd name="connsiteY67" fmla="*/ 6859293 h 6859293"/>
              <a:gd name="connsiteX68" fmla="*/ 0 w 8525109"/>
              <a:gd name="connsiteY68" fmla="*/ 1294 h 6859293"/>
              <a:gd name="connsiteX0" fmla="*/ 0 w 8525109"/>
              <a:gd name="connsiteY0" fmla="*/ 1294 h 6859293"/>
              <a:gd name="connsiteX1" fmla="*/ 8525109 w 8525109"/>
              <a:gd name="connsiteY1" fmla="*/ 0 h 6859293"/>
              <a:gd name="connsiteX2" fmla="*/ 8346944 w 8525109"/>
              <a:gd name="connsiteY2" fmla="*/ 81346 h 6859293"/>
              <a:gd name="connsiteX3" fmla="*/ 8132380 w 8525109"/>
              <a:gd name="connsiteY3" fmla="*/ 160094 h 6859293"/>
              <a:gd name="connsiteX4" fmla="*/ 7789959 w 8525109"/>
              <a:gd name="connsiteY4" fmla="*/ 249711 h 6859293"/>
              <a:gd name="connsiteX5" fmla="*/ 7739796 w 8525109"/>
              <a:gd name="connsiteY5" fmla="*/ 336899 h 6859293"/>
              <a:gd name="connsiteX6" fmla="*/ 7630310 w 8525109"/>
              <a:gd name="connsiteY6" fmla="*/ 391945 h 6859293"/>
              <a:gd name="connsiteX7" fmla="*/ 7548568 w 8525109"/>
              <a:gd name="connsiteY7" fmla="*/ 455733 h 6859293"/>
              <a:gd name="connsiteX8" fmla="*/ 7398684 w 8525109"/>
              <a:gd name="connsiteY8" fmla="*/ 558216 h 6859293"/>
              <a:gd name="connsiteX9" fmla="*/ 7183085 w 8525109"/>
              <a:gd name="connsiteY9" fmla="*/ 655795 h 6859293"/>
              <a:gd name="connsiteX10" fmla="*/ 7100644 w 8525109"/>
              <a:gd name="connsiteY10" fmla="*/ 702928 h 6859293"/>
              <a:gd name="connsiteX11" fmla="*/ 6881664 w 8525109"/>
              <a:gd name="connsiteY11" fmla="*/ 879412 h 6859293"/>
              <a:gd name="connsiteX12" fmla="*/ 6648434 w 8525109"/>
              <a:gd name="connsiteY12" fmla="*/ 1205955 h 6859293"/>
              <a:gd name="connsiteX13" fmla="*/ 6378545 w 8525109"/>
              <a:gd name="connsiteY13" fmla="*/ 1435483 h 6859293"/>
              <a:gd name="connsiteX14" fmla="*/ 6262148 w 8525109"/>
              <a:gd name="connsiteY14" fmla="*/ 1967864 h 6859293"/>
              <a:gd name="connsiteX15" fmla="*/ 6378456 w 8525109"/>
              <a:gd name="connsiteY15" fmla="*/ 2263112 h 6859293"/>
              <a:gd name="connsiteX16" fmla="*/ 6346980 w 8525109"/>
              <a:gd name="connsiteY16" fmla="*/ 2427403 h 6859293"/>
              <a:gd name="connsiteX17" fmla="*/ 6323990 w 8525109"/>
              <a:gd name="connsiteY17" fmla="*/ 2540163 h 6859293"/>
              <a:gd name="connsiteX18" fmla="*/ 6299971 w 8525109"/>
              <a:gd name="connsiteY18" fmla="*/ 2854136 h 6859293"/>
              <a:gd name="connsiteX19" fmla="*/ 6305256 w 8525109"/>
              <a:gd name="connsiteY19" fmla="*/ 2966440 h 6859293"/>
              <a:gd name="connsiteX20" fmla="*/ 6297430 w 8525109"/>
              <a:gd name="connsiteY20" fmla="*/ 3012274 h 6859293"/>
              <a:gd name="connsiteX21" fmla="*/ 6301903 w 8525109"/>
              <a:gd name="connsiteY21" fmla="*/ 3018825 h 6859293"/>
              <a:gd name="connsiteX22" fmla="*/ 6312288 w 8525109"/>
              <a:gd name="connsiteY22" fmla="*/ 3143056 h 6859293"/>
              <a:gd name="connsiteX23" fmla="*/ 6588668 w 8525109"/>
              <a:gd name="connsiteY23" fmla="*/ 3487320 h 6859293"/>
              <a:gd name="connsiteX24" fmla="*/ 6585046 w 8525109"/>
              <a:gd name="connsiteY24" fmla="*/ 3572410 h 6859293"/>
              <a:gd name="connsiteX25" fmla="*/ 6629468 w 8525109"/>
              <a:gd name="connsiteY25" fmla="*/ 3624445 h 6859293"/>
              <a:gd name="connsiteX26" fmla="*/ 6598751 w 8525109"/>
              <a:gd name="connsiteY26" fmla="*/ 3705365 h 6859293"/>
              <a:gd name="connsiteX27" fmla="*/ 6554074 w 8525109"/>
              <a:gd name="connsiteY27" fmla="*/ 3776874 h 6859293"/>
              <a:gd name="connsiteX28" fmla="*/ 6542727 w 8525109"/>
              <a:gd name="connsiteY28" fmla="*/ 4144118 h 6859293"/>
              <a:gd name="connsiteX29" fmla="*/ 6574700 w 8525109"/>
              <a:gd name="connsiteY29" fmla="*/ 4254383 h 6859293"/>
              <a:gd name="connsiteX30" fmla="*/ 6630782 w 8525109"/>
              <a:gd name="connsiteY30" fmla="*/ 4496524 h 6859293"/>
              <a:gd name="connsiteX31" fmla="*/ 6657121 w 8525109"/>
              <a:gd name="connsiteY31" fmla="*/ 4594092 h 6859293"/>
              <a:gd name="connsiteX32" fmla="*/ 6675304 w 8525109"/>
              <a:gd name="connsiteY32" fmla="*/ 4627078 h 6859293"/>
              <a:gd name="connsiteX33" fmla="*/ 6695194 w 8525109"/>
              <a:gd name="connsiteY33" fmla="*/ 4675881 h 6859293"/>
              <a:gd name="connsiteX34" fmla="*/ 6694674 w 8525109"/>
              <a:gd name="connsiteY34" fmla="*/ 4707963 h 6859293"/>
              <a:gd name="connsiteX35" fmla="*/ 6696125 w 8525109"/>
              <a:gd name="connsiteY35" fmla="*/ 4713606 h 6859293"/>
              <a:gd name="connsiteX36" fmla="*/ 6683308 w 8525109"/>
              <a:gd name="connsiteY36" fmla="*/ 4753785 h 6859293"/>
              <a:gd name="connsiteX37" fmla="*/ 6662625 w 8525109"/>
              <a:gd name="connsiteY37" fmla="*/ 4925428 h 6859293"/>
              <a:gd name="connsiteX38" fmla="*/ 6666282 w 8525109"/>
              <a:gd name="connsiteY38" fmla="*/ 5051023 h 6859293"/>
              <a:gd name="connsiteX39" fmla="*/ 6674923 w 8525109"/>
              <a:gd name="connsiteY39" fmla="*/ 5093902 h 6859293"/>
              <a:gd name="connsiteX40" fmla="*/ 6688949 w 8525109"/>
              <a:gd name="connsiteY40" fmla="*/ 5165855 h 6859293"/>
              <a:gd name="connsiteX41" fmla="*/ 6713476 w 8525109"/>
              <a:gd name="connsiteY41" fmla="*/ 5228723 h 6859293"/>
              <a:gd name="connsiteX42" fmla="*/ 6699741 w 8525109"/>
              <a:gd name="connsiteY42" fmla="*/ 5297032 h 6859293"/>
              <a:gd name="connsiteX43" fmla="*/ 6698438 w 8525109"/>
              <a:gd name="connsiteY43" fmla="*/ 5354609 h 6859293"/>
              <a:gd name="connsiteX44" fmla="*/ 6705394 w 8525109"/>
              <a:gd name="connsiteY44" fmla="*/ 5358041 h 6859293"/>
              <a:gd name="connsiteX45" fmla="*/ 6705941 w 8525109"/>
              <a:gd name="connsiteY45" fmla="*/ 5365323 h 6859293"/>
              <a:gd name="connsiteX46" fmla="*/ 6698760 w 8525109"/>
              <a:gd name="connsiteY46" fmla="*/ 5370482 h 6859293"/>
              <a:gd name="connsiteX47" fmla="*/ 6674560 w 8525109"/>
              <a:gd name="connsiteY47" fmla="*/ 5466409 h 6859293"/>
              <a:gd name="connsiteX48" fmla="*/ 6698322 w 8525109"/>
              <a:gd name="connsiteY48" fmla="*/ 5544572 h 6859293"/>
              <a:gd name="connsiteX49" fmla="*/ 6673987 w 8525109"/>
              <a:gd name="connsiteY49" fmla="*/ 5608056 h 6859293"/>
              <a:gd name="connsiteX50" fmla="*/ 6665359 w 8525109"/>
              <a:gd name="connsiteY50" fmla="*/ 5658280 h 6859293"/>
              <a:gd name="connsiteX51" fmla="*/ 6718420 w 8525109"/>
              <a:gd name="connsiteY51" fmla="*/ 5748969 h 6859293"/>
              <a:gd name="connsiteX52" fmla="*/ 6786357 w 8525109"/>
              <a:gd name="connsiteY52" fmla="*/ 5798564 h 6859293"/>
              <a:gd name="connsiteX53" fmla="*/ 6834299 w 8525109"/>
              <a:gd name="connsiteY53" fmla="*/ 5899075 h 6859293"/>
              <a:gd name="connsiteX54" fmla="*/ 6848771 w 8525109"/>
              <a:gd name="connsiteY54" fmla="*/ 5937791 h 6859293"/>
              <a:gd name="connsiteX55" fmla="*/ 6883460 w 8525109"/>
              <a:gd name="connsiteY55" fmla="*/ 6065340 h 6859293"/>
              <a:gd name="connsiteX56" fmla="*/ 6896072 w 8525109"/>
              <a:gd name="connsiteY56" fmla="*/ 6108482 h 6859293"/>
              <a:gd name="connsiteX57" fmla="*/ 6980725 w 8525109"/>
              <a:gd name="connsiteY57" fmla="*/ 6198738 h 6859293"/>
              <a:gd name="connsiteX58" fmla="*/ 6999028 w 8525109"/>
              <a:gd name="connsiteY58" fmla="*/ 6289904 h 6859293"/>
              <a:gd name="connsiteX59" fmla="*/ 6416010 w 8525109"/>
              <a:gd name="connsiteY59" fmla="*/ 6532769 h 6859293"/>
              <a:gd name="connsiteX60" fmla="*/ 6345764 w 8525109"/>
              <a:gd name="connsiteY60" fmla="*/ 6582653 h 6859293"/>
              <a:gd name="connsiteX61" fmla="*/ 6319732 w 8525109"/>
              <a:gd name="connsiteY61" fmla="*/ 6616734 h 6859293"/>
              <a:gd name="connsiteX62" fmla="*/ 6342151 w 8525109"/>
              <a:gd name="connsiteY62" fmla="*/ 6663823 h 6859293"/>
              <a:gd name="connsiteX63" fmla="*/ 6284371 w 8525109"/>
              <a:gd name="connsiteY63" fmla="*/ 6698219 h 6859293"/>
              <a:gd name="connsiteX64" fmla="*/ 6271742 w 8525109"/>
              <a:gd name="connsiteY64" fmla="*/ 6740121 h 6859293"/>
              <a:gd name="connsiteX65" fmla="*/ 6297326 w 8525109"/>
              <a:gd name="connsiteY65" fmla="*/ 6788280 h 6859293"/>
              <a:gd name="connsiteX66" fmla="*/ 6229226 w 8525109"/>
              <a:gd name="connsiteY66" fmla="*/ 6857684 h 6859293"/>
              <a:gd name="connsiteX67" fmla="*/ 0 w 8525109"/>
              <a:gd name="connsiteY67" fmla="*/ 6859293 h 6859293"/>
              <a:gd name="connsiteX68" fmla="*/ 0 w 8525109"/>
              <a:gd name="connsiteY68" fmla="*/ 1294 h 6859293"/>
              <a:gd name="connsiteX0" fmla="*/ 0 w 8525109"/>
              <a:gd name="connsiteY0" fmla="*/ 1294 h 6859293"/>
              <a:gd name="connsiteX1" fmla="*/ 8525109 w 8525109"/>
              <a:gd name="connsiteY1" fmla="*/ 0 h 6859293"/>
              <a:gd name="connsiteX2" fmla="*/ 8346944 w 8525109"/>
              <a:gd name="connsiteY2" fmla="*/ 81346 h 6859293"/>
              <a:gd name="connsiteX3" fmla="*/ 8132380 w 8525109"/>
              <a:gd name="connsiteY3" fmla="*/ 160094 h 6859293"/>
              <a:gd name="connsiteX4" fmla="*/ 7789959 w 8525109"/>
              <a:gd name="connsiteY4" fmla="*/ 249711 h 6859293"/>
              <a:gd name="connsiteX5" fmla="*/ 7739796 w 8525109"/>
              <a:gd name="connsiteY5" fmla="*/ 336899 h 6859293"/>
              <a:gd name="connsiteX6" fmla="*/ 7630310 w 8525109"/>
              <a:gd name="connsiteY6" fmla="*/ 391945 h 6859293"/>
              <a:gd name="connsiteX7" fmla="*/ 7548568 w 8525109"/>
              <a:gd name="connsiteY7" fmla="*/ 455733 h 6859293"/>
              <a:gd name="connsiteX8" fmla="*/ 7398684 w 8525109"/>
              <a:gd name="connsiteY8" fmla="*/ 558216 h 6859293"/>
              <a:gd name="connsiteX9" fmla="*/ 7183085 w 8525109"/>
              <a:gd name="connsiteY9" fmla="*/ 655795 h 6859293"/>
              <a:gd name="connsiteX10" fmla="*/ 7100644 w 8525109"/>
              <a:gd name="connsiteY10" fmla="*/ 702928 h 6859293"/>
              <a:gd name="connsiteX11" fmla="*/ 6881664 w 8525109"/>
              <a:gd name="connsiteY11" fmla="*/ 879412 h 6859293"/>
              <a:gd name="connsiteX12" fmla="*/ 6648434 w 8525109"/>
              <a:gd name="connsiteY12" fmla="*/ 1205955 h 6859293"/>
              <a:gd name="connsiteX13" fmla="*/ 6378545 w 8525109"/>
              <a:gd name="connsiteY13" fmla="*/ 1435483 h 6859293"/>
              <a:gd name="connsiteX14" fmla="*/ 6262148 w 8525109"/>
              <a:gd name="connsiteY14" fmla="*/ 1967864 h 6859293"/>
              <a:gd name="connsiteX15" fmla="*/ 6378456 w 8525109"/>
              <a:gd name="connsiteY15" fmla="*/ 2263112 h 6859293"/>
              <a:gd name="connsiteX16" fmla="*/ 6346980 w 8525109"/>
              <a:gd name="connsiteY16" fmla="*/ 2427403 h 6859293"/>
              <a:gd name="connsiteX17" fmla="*/ 6323990 w 8525109"/>
              <a:gd name="connsiteY17" fmla="*/ 2540163 h 6859293"/>
              <a:gd name="connsiteX18" fmla="*/ 6299971 w 8525109"/>
              <a:gd name="connsiteY18" fmla="*/ 2854136 h 6859293"/>
              <a:gd name="connsiteX19" fmla="*/ 6305256 w 8525109"/>
              <a:gd name="connsiteY19" fmla="*/ 2966440 h 6859293"/>
              <a:gd name="connsiteX20" fmla="*/ 6297430 w 8525109"/>
              <a:gd name="connsiteY20" fmla="*/ 3012274 h 6859293"/>
              <a:gd name="connsiteX21" fmla="*/ 6301903 w 8525109"/>
              <a:gd name="connsiteY21" fmla="*/ 3018825 h 6859293"/>
              <a:gd name="connsiteX22" fmla="*/ 6312288 w 8525109"/>
              <a:gd name="connsiteY22" fmla="*/ 3143056 h 6859293"/>
              <a:gd name="connsiteX23" fmla="*/ 6588668 w 8525109"/>
              <a:gd name="connsiteY23" fmla="*/ 3487320 h 6859293"/>
              <a:gd name="connsiteX24" fmla="*/ 6585046 w 8525109"/>
              <a:gd name="connsiteY24" fmla="*/ 3572410 h 6859293"/>
              <a:gd name="connsiteX25" fmla="*/ 6629468 w 8525109"/>
              <a:gd name="connsiteY25" fmla="*/ 3624445 h 6859293"/>
              <a:gd name="connsiteX26" fmla="*/ 6598751 w 8525109"/>
              <a:gd name="connsiteY26" fmla="*/ 3705365 h 6859293"/>
              <a:gd name="connsiteX27" fmla="*/ 6554074 w 8525109"/>
              <a:gd name="connsiteY27" fmla="*/ 3776874 h 6859293"/>
              <a:gd name="connsiteX28" fmla="*/ 6542727 w 8525109"/>
              <a:gd name="connsiteY28" fmla="*/ 4144118 h 6859293"/>
              <a:gd name="connsiteX29" fmla="*/ 6574700 w 8525109"/>
              <a:gd name="connsiteY29" fmla="*/ 4254383 h 6859293"/>
              <a:gd name="connsiteX30" fmla="*/ 6630782 w 8525109"/>
              <a:gd name="connsiteY30" fmla="*/ 4496524 h 6859293"/>
              <a:gd name="connsiteX31" fmla="*/ 6657121 w 8525109"/>
              <a:gd name="connsiteY31" fmla="*/ 4594092 h 6859293"/>
              <a:gd name="connsiteX32" fmla="*/ 6675304 w 8525109"/>
              <a:gd name="connsiteY32" fmla="*/ 4627078 h 6859293"/>
              <a:gd name="connsiteX33" fmla="*/ 6695194 w 8525109"/>
              <a:gd name="connsiteY33" fmla="*/ 4675881 h 6859293"/>
              <a:gd name="connsiteX34" fmla="*/ 6694674 w 8525109"/>
              <a:gd name="connsiteY34" fmla="*/ 4707963 h 6859293"/>
              <a:gd name="connsiteX35" fmla="*/ 6696125 w 8525109"/>
              <a:gd name="connsiteY35" fmla="*/ 4713606 h 6859293"/>
              <a:gd name="connsiteX36" fmla="*/ 6683308 w 8525109"/>
              <a:gd name="connsiteY36" fmla="*/ 4753785 h 6859293"/>
              <a:gd name="connsiteX37" fmla="*/ 6662625 w 8525109"/>
              <a:gd name="connsiteY37" fmla="*/ 4925428 h 6859293"/>
              <a:gd name="connsiteX38" fmla="*/ 6666282 w 8525109"/>
              <a:gd name="connsiteY38" fmla="*/ 5051023 h 6859293"/>
              <a:gd name="connsiteX39" fmla="*/ 6674923 w 8525109"/>
              <a:gd name="connsiteY39" fmla="*/ 5093902 h 6859293"/>
              <a:gd name="connsiteX40" fmla="*/ 6688949 w 8525109"/>
              <a:gd name="connsiteY40" fmla="*/ 5165855 h 6859293"/>
              <a:gd name="connsiteX41" fmla="*/ 6713476 w 8525109"/>
              <a:gd name="connsiteY41" fmla="*/ 5228723 h 6859293"/>
              <a:gd name="connsiteX42" fmla="*/ 6699741 w 8525109"/>
              <a:gd name="connsiteY42" fmla="*/ 5297032 h 6859293"/>
              <a:gd name="connsiteX43" fmla="*/ 6698438 w 8525109"/>
              <a:gd name="connsiteY43" fmla="*/ 5354609 h 6859293"/>
              <a:gd name="connsiteX44" fmla="*/ 6705394 w 8525109"/>
              <a:gd name="connsiteY44" fmla="*/ 5358041 h 6859293"/>
              <a:gd name="connsiteX45" fmla="*/ 6705941 w 8525109"/>
              <a:gd name="connsiteY45" fmla="*/ 5365323 h 6859293"/>
              <a:gd name="connsiteX46" fmla="*/ 6698760 w 8525109"/>
              <a:gd name="connsiteY46" fmla="*/ 5370482 h 6859293"/>
              <a:gd name="connsiteX47" fmla="*/ 6674560 w 8525109"/>
              <a:gd name="connsiteY47" fmla="*/ 5466409 h 6859293"/>
              <a:gd name="connsiteX48" fmla="*/ 6698322 w 8525109"/>
              <a:gd name="connsiteY48" fmla="*/ 5544572 h 6859293"/>
              <a:gd name="connsiteX49" fmla="*/ 6673987 w 8525109"/>
              <a:gd name="connsiteY49" fmla="*/ 5608056 h 6859293"/>
              <a:gd name="connsiteX50" fmla="*/ 6665359 w 8525109"/>
              <a:gd name="connsiteY50" fmla="*/ 5658280 h 6859293"/>
              <a:gd name="connsiteX51" fmla="*/ 6718420 w 8525109"/>
              <a:gd name="connsiteY51" fmla="*/ 5748969 h 6859293"/>
              <a:gd name="connsiteX52" fmla="*/ 6786357 w 8525109"/>
              <a:gd name="connsiteY52" fmla="*/ 5798564 h 6859293"/>
              <a:gd name="connsiteX53" fmla="*/ 6834299 w 8525109"/>
              <a:gd name="connsiteY53" fmla="*/ 5899075 h 6859293"/>
              <a:gd name="connsiteX54" fmla="*/ 6848771 w 8525109"/>
              <a:gd name="connsiteY54" fmla="*/ 5937791 h 6859293"/>
              <a:gd name="connsiteX55" fmla="*/ 6883460 w 8525109"/>
              <a:gd name="connsiteY55" fmla="*/ 6065340 h 6859293"/>
              <a:gd name="connsiteX56" fmla="*/ 6896072 w 8525109"/>
              <a:gd name="connsiteY56" fmla="*/ 6108482 h 6859293"/>
              <a:gd name="connsiteX57" fmla="*/ 6980725 w 8525109"/>
              <a:gd name="connsiteY57" fmla="*/ 6198738 h 6859293"/>
              <a:gd name="connsiteX58" fmla="*/ 6378787 w 8525109"/>
              <a:gd name="connsiteY58" fmla="*/ 6426429 h 6859293"/>
              <a:gd name="connsiteX59" fmla="*/ 6416010 w 8525109"/>
              <a:gd name="connsiteY59" fmla="*/ 6532769 h 6859293"/>
              <a:gd name="connsiteX60" fmla="*/ 6345764 w 8525109"/>
              <a:gd name="connsiteY60" fmla="*/ 6582653 h 6859293"/>
              <a:gd name="connsiteX61" fmla="*/ 6319732 w 8525109"/>
              <a:gd name="connsiteY61" fmla="*/ 6616734 h 6859293"/>
              <a:gd name="connsiteX62" fmla="*/ 6342151 w 8525109"/>
              <a:gd name="connsiteY62" fmla="*/ 6663823 h 6859293"/>
              <a:gd name="connsiteX63" fmla="*/ 6284371 w 8525109"/>
              <a:gd name="connsiteY63" fmla="*/ 6698219 h 6859293"/>
              <a:gd name="connsiteX64" fmla="*/ 6271742 w 8525109"/>
              <a:gd name="connsiteY64" fmla="*/ 6740121 h 6859293"/>
              <a:gd name="connsiteX65" fmla="*/ 6297326 w 8525109"/>
              <a:gd name="connsiteY65" fmla="*/ 6788280 h 6859293"/>
              <a:gd name="connsiteX66" fmla="*/ 6229226 w 8525109"/>
              <a:gd name="connsiteY66" fmla="*/ 6857684 h 6859293"/>
              <a:gd name="connsiteX67" fmla="*/ 0 w 8525109"/>
              <a:gd name="connsiteY67" fmla="*/ 6859293 h 6859293"/>
              <a:gd name="connsiteX68" fmla="*/ 0 w 8525109"/>
              <a:gd name="connsiteY68" fmla="*/ 1294 h 6859293"/>
              <a:gd name="connsiteX0" fmla="*/ 0 w 8525109"/>
              <a:gd name="connsiteY0" fmla="*/ 1294 h 6859293"/>
              <a:gd name="connsiteX1" fmla="*/ 8525109 w 8525109"/>
              <a:gd name="connsiteY1" fmla="*/ 0 h 6859293"/>
              <a:gd name="connsiteX2" fmla="*/ 8346944 w 8525109"/>
              <a:gd name="connsiteY2" fmla="*/ 81346 h 6859293"/>
              <a:gd name="connsiteX3" fmla="*/ 8132380 w 8525109"/>
              <a:gd name="connsiteY3" fmla="*/ 160094 h 6859293"/>
              <a:gd name="connsiteX4" fmla="*/ 7789959 w 8525109"/>
              <a:gd name="connsiteY4" fmla="*/ 249711 h 6859293"/>
              <a:gd name="connsiteX5" fmla="*/ 7739796 w 8525109"/>
              <a:gd name="connsiteY5" fmla="*/ 336899 h 6859293"/>
              <a:gd name="connsiteX6" fmla="*/ 7630310 w 8525109"/>
              <a:gd name="connsiteY6" fmla="*/ 391945 h 6859293"/>
              <a:gd name="connsiteX7" fmla="*/ 7548568 w 8525109"/>
              <a:gd name="connsiteY7" fmla="*/ 455733 h 6859293"/>
              <a:gd name="connsiteX8" fmla="*/ 7398684 w 8525109"/>
              <a:gd name="connsiteY8" fmla="*/ 558216 h 6859293"/>
              <a:gd name="connsiteX9" fmla="*/ 7183085 w 8525109"/>
              <a:gd name="connsiteY9" fmla="*/ 655795 h 6859293"/>
              <a:gd name="connsiteX10" fmla="*/ 7100644 w 8525109"/>
              <a:gd name="connsiteY10" fmla="*/ 702928 h 6859293"/>
              <a:gd name="connsiteX11" fmla="*/ 6881664 w 8525109"/>
              <a:gd name="connsiteY11" fmla="*/ 879412 h 6859293"/>
              <a:gd name="connsiteX12" fmla="*/ 6648434 w 8525109"/>
              <a:gd name="connsiteY12" fmla="*/ 1205955 h 6859293"/>
              <a:gd name="connsiteX13" fmla="*/ 6378545 w 8525109"/>
              <a:gd name="connsiteY13" fmla="*/ 1435483 h 6859293"/>
              <a:gd name="connsiteX14" fmla="*/ 6262148 w 8525109"/>
              <a:gd name="connsiteY14" fmla="*/ 1967864 h 6859293"/>
              <a:gd name="connsiteX15" fmla="*/ 6378456 w 8525109"/>
              <a:gd name="connsiteY15" fmla="*/ 2263112 h 6859293"/>
              <a:gd name="connsiteX16" fmla="*/ 6346980 w 8525109"/>
              <a:gd name="connsiteY16" fmla="*/ 2427403 h 6859293"/>
              <a:gd name="connsiteX17" fmla="*/ 6323990 w 8525109"/>
              <a:gd name="connsiteY17" fmla="*/ 2540163 h 6859293"/>
              <a:gd name="connsiteX18" fmla="*/ 6299971 w 8525109"/>
              <a:gd name="connsiteY18" fmla="*/ 2854136 h 6859293"/>
              <a:gd name="connsiteX19" fmla="*/ 6305256 w 8525109"/>
              <a:gd name="connsiteY19" fmla="*/ 2966440 h 6859293"/>
              <a:gd name="connsiteX20" fmla="*/ 6297430 w 8525109"/>
              <a:gd name="connsiteY20" fmla="*/ 3012274 h 6859293"/>
              <a:gd name="connsiteX21" fmla="*/ 6301903 w 8525109"/>
              <a:gd name="connsiteY21" fmla="*/ 3018825 h 6859293"/>
              <a:gd name="connsiteX22" fmla="*/ 6312288 w 8525109"/>
              <a:gd name="connsiteY22" fmla="*/ 3143056 h 6859293"/>
              <a:gd name="connsiteX23" fmla="*/ 6588668 w 8525109"/>
              <a:gd name="connsiteY23" fmla="*/ 3487320 h 6859293"/>
              <a:gd name="connsiteX24" fmla="*/ 6585046 w 8525109"/>
              <a:gd name="connsiteY24" fmla="*/ 3572410 h 6859293"/>
              <a:gd name="connsiteX25" fmla="*/ 6629468 w 8525109"/>
              <a:gd name="connsiteY25" fmla="*/ 3624445 h 6859293"/>
              <a:gd name="connsiteX26" fmla="*/ 6598751 w 8525109"/>
              <a:gd name="connsiteY26" fmla="*/ 3705365 h 6859293"/>
              <a:gd name="connsiteX27" fmla="*/ 6554074 w 8525109"/>
              <a:gd name="connsiteY27" fmla="*/ 3776874 h 6859293"/>
              <a:gd name="connsiteX28" fmla="*/ 6542727 w 8525109"/>
              <a:gd name="connsiteY28" fmla="*/ 4144118 h 6859293"/>
              <a:gd name="connsiteX29" fmla="*/ 6574700 w 8525109"/>
              <a:gd name="connsiteY29" fmla="*/ 4254383 h 6859293"/>
              <a:gd name="connsiteX30" fmla="*/ 6630782 w 8525109"/>
              <a:gd name="connsiteY30" fmla="*/ 4496524 h 6859293"/>
              <a:gd name="connsiteX31" fmla="*/ 6657121 w 8525109"/>
              <a:gd name="connsiteY31" fmla="*/ 4594092 h 6859293"/>
              <a:gd name="connsiteX32" fmla="*/ 6675304 w 8525109"/>
              <a:gd name="connsiteY32" fmla="*/ 4627078 h 6859293"/>
              <a:gd name="connsiteX33" fmla="*/ 6695194 w 8525109"/>
              <a:gd name="connsiteY33" fmla="*/ 4675881 h 6859293"/>
              <a:gd name="connsiteX34" fmla="*/ 6694674 w 8525109"/>
              <a:gd name="connsiteY34" fmla="*/ 4707963 h 6859293"/>
              <a:gd name="connsiteX35" fmla="*/ 6696125 w 8525109"/>
              <a:gd name="connsiteY35" fmla="*/ 4713606 h 6859293"/>
              <a:gd name="connsiteX36" fmla="*/ 6683308 w 8525109"/>
              <a:gd name="connsiteY36" fmla="*/ 4753785 h 6859293"/>
              <a:gd name="connsiteX37" fmla="*/ 6662625 w 8525109"/>
              <a:gd name="connsiteY37" fmla="*/ 4925428 h 6859293"/>
              <a:gd name="connsiteX38" fmla="*/ 6666282 w 8525109"/>
              <a:gd name="connsiteY38" fmla="*/ 5051023 h 6859293"/>
              <a:gd name="connsiteX39" fmla="*/ 6674923 w 8525109"/>
              <a:gd name="connsiteY39" fmla="*/ 5093902 h 6859293"/>
              <a:gd name="connsiteX40" fmla="*/ 6688949 w 8525109"/>
              <a:gd name="connsiteY40" fmla="*/ 5165855 h 6859293"/>
              <a:gd name="connsiteX41" fmla="*/ 6713476 w 8525109"/>
              <a:gd name="connsiteY41" fmla="*/ 5228723 h 6859293"/>
              <a:gd name="connsiteX42" fmla="*/ 6699741 w 8525109"/>
              <a:gd name="connsiteY42" fmla="*/ 5297032 h 6859293"/>
              <a:gd name="connsiteX43" fmla="*/ 6698438 w 8525109"/>
              <a:gd name="connsiteY43" fmla="*/ 5354609 h 6859293"/>
              <a:gd name="connsiteX44" fmla="*/ 6705394 w 8525109"/>
              <a:gd name="connsiteY44" fmla="*/ 5358041 h 6859293"/>
              <a:gd name="connsiteX45" fmla="*/ 6705941 w 8525109"/>
              <a:gd name="connsiteY45" fmla="*/ 5365323 h 6859293"/>
              <a:gd name="connsiteX46" fmla="*/ 6698760 w 8525109"/>
              <a:gd name="connsiteY46" fmla="*/ 5370482 h 6859293"/>
              <a:gd name="connsiteX47" fmla="*/ 6674560 w 8525109"/>
              <a:gd name="connsiteY47" fmla="*/ 5466409 h 6859293"/>
              <a:gd name="connsiteX48" fmla="*/ 6698322 w 8525109"/>
              <a:gd name="connsiteY48" fmla="*/ 5544572 h 6859293"/>
              <a:gd name="connsiteX49" fmla="*/ 6673987 w 8525109"/>
              <a:gd name="connsiteY49" fmla="*/ 5608056 h 6859293"/>
              <a:gd name="connsiteX50" fmla="*/ 6665359 w 8525109"/>
              <a:gd name="connsiteY50" fmla="*/ 5658280 h 6859293"/>
              <a:gd name="connsiteX51" fmla="*/ 6718420 w 8525109"/>
              <a:gd name="connsiteY51" fmla="*/ 5748969 h 6859293"/>
              <a:gd name="connsiteX52" fmla="*/ 6786357 w 8525109"/>
              <a:gd name="connsiteY52" fmla="*/ 5798564 h 6859293"/>
              <a:gd name="connsiteX53" fmla="*/ 6834299 w 8525109"/>
              <a:gd name="connsiteY53" fmla="*/ 5899075 h 6859293"/>
              <a:gd name="connsiteX54" fmla="*/ 6848771 w 8525109"/>
              <a:gd name="connsiteY54" fmla="*/ 5937791 h 6859293"/>
              <a:gd name="connsiteX55" fmla="*/ 6883460 w 8525109"/>
              <a:gd name="connsiteY55" fmla="*/ 6065340 h 6859293"/>
              <a:gd name="connsiteX56" fmla="*/ 6896072 w 8525109"/>
              <a:gd name="connsiteY56" fmla="*/ 6108482 h 6859293"/>
              <a:gd name="connsiteX57" fmla="*/ 6980725 w 8525109"/>
              <a:gd name="connsiteY57" fmla="*/ 6198738 h 6859293"/>
              <a:gd name="connsiteX58" fmla="*/ 6378787 w 8525109"/>
              <a:gd name="connsiteY58" fmla="*/ 6426429 h 6859293"/>
              <a:gd name="connsiteX59" fmla="*/ 6386119 w 8525109"/>
              <a:gd name="connsiteY59" fmla="*/ 6529594 h 6859293"/>
              <a:gd name="connsiteX60" fmla="*/ 6345764 w 8525109"/>
              <a:gd name="connsiteY60" fmla="*/ 6582653 h 6859293"/>
              <a:gd name="connsiteX61" fmla="*/ 6319732 w 8525109"/>
              <a:gd name="connsiteY61" fmla="*/ 6616734 h 6859293"/>
              <a:gd name="connsiteX62" fmla="*/ 6342151 w 8525109"/>
              <a:gd name="connsiteY62" fmla="*/ 6663823 h 6859293"/>
              <a:gd name="connsiteX63" fmla="*/ 6284371 w 8525109"/>
              <a:gd name="connsiteY63" fmla="*/ 6698219 h 6859293"/>
              <a:gd name="connsiteX64" fmla="*/ 6271742 w 8525109"/>
              <a:gd name="connsiteY64" fmla="*/ 6740121 h 6859293"/>
              <a:gd name="connsiteX65" fmla="*/ 6297326 w 8525109"/>
              <a:gd name="connsiteY65" fmla="*/ 6788280 h 6859293"/>
              <a:gd name="connsiteX66" fmla="*/ 6229226 w 8525109"/>
              <a:gd name="connsiteY66" fmla="*/ 6857684 h 6859293"/>
              <a:gd name="connsiteX67" fmla="*/ 0 w 8525109"/>
              <a:gd name="connsiteY67" fmla="*/ 6859293 h 6859293"/>
              <a:gd name="connsiteX68" fmla="*/ 0 w 8525109"/>
              <a:gd name="connsiteY68" fmla="*/ 1294 h 6859293"/>
              <a:gd name="connsiteX0" fmla="*/ 0 w 8525109"/>
              <a:gd name="connsiteY0" fmla="*/ 1294 h 6859293"/>
              <a:gd name="connsiteX1" fmla="*/ 8525109 w 8525109"/>
              <a:gd name="connsiteY1" fmla="*/ 0 h 6859293"/>
              <a:gd name="connsiteX2" fmla="*/ 8346944 w 8525109"/>
              <a:gd name="connsiteY2" fmla="*/ 81346 h 6859293"/>
              <a:gd name="connsiteX3" fmla="*/ 8132380 w 8525109"/>
              <a:gd name="connsiteY3" fmla="*/ 160094 h 6859293"/>
              <a:gd name="connsiteX4" fmla="*/ 7789959 w 8525109"/>
              <a:gd name="connsiteY4" fmla="*/ 249711 h 6859293"/>
              <a:gd name="connsiteX5" fmla="*/ 7739796 w 8525109"/>
              <a:gd name="connsiteY5" fmla="*/ 336899 h 6859293"/>
              <a:gd name="connsiteX6" fmla="*/ 7630310 w 8525109"/>
              <a:gd name="connsiteY6" fmla="*/ 391945 h 6859293"/>
              <a:gd name="connsiteX7" fmla="*/ 7548568 w 8525109"/>
              <a:gd name="connsiteY7" fmla="*/ 455733 h 6859293"/>
              <a:gd name="connsiteX8" fmla="*/ 7398684 w 8525109"/>
              <a:gd name="connsiteY8" fmla="*/ 558216 h 6859293"/>
              <a:gd name="connsiteX9" fmla="*/ 7183085 w 8525109"/>
              <a:gd name="connsiteY9" fmla="*/ 655795 h 6859293"/>
              <a:gd name="connsiteX10" fmla="*/ 7100644 w 8525109"/>
              <a:gd name="connsiteY10" fmla="*/ 702928 h 6859293"/>
              <a:gd name="connsiteX11" fmla="*/ 6881664 w 8525109"/>
              <a:gd name="connsiteY11" fmla="*/ 879412 h 6859293"/>
              <a:gd name="connsiteX12" fmla="*/ 6648434 w 8525109"/>
              <a:gd name="connsiteY12" fmla="*/ 1205955 h 6859293"/>
              <a:gd name="connsiteX13" fmla="*/ 6378545 w 8525109"/>
              <a:gd name="connsiteY13" fmla="*/ 1435483 h 6859293"/>
              <a:gd name="connsiteX14" fmla="*/ 6262148 w 8525109"/>
              <a:gd name="connsiteY14" fmla="*/ 1967864 h 6859293"/>
              <a:gd name="connsiteX15" fmla="*/ 6378456 w 8525109"/>
              <a:gd name="connsiteY15" fmla="*/ 2263112 h 6859293"/>
              <a:gd name="connsiteX16" fmla="*/ 6346980 w 8525109"/>
              <a:gd name="connsiteY16" fmla="*/ 2427403 h 6859293"/>
              <a:gd name="connsiteX17" fmla="*/ 6323990 w 8525109"/>
              <a:gd name="connsiteY17" fmla="*/ 2540163 h 6859293"/>
              <a:gd name="connsiteX18" fmla="*/ 6299971 w 8525109"/>
              <a:gd name="connsiteY18" fmla="*/ 2854136 h 6859293"/>
              <a:gd name="connsiteX19" fmla="*/ 6305256 w 8525109"/>
              <a:gd name="connsiteY19" fmla="*/ 2966440 h 6859293"/>
              <a:gd name="connsiteX20" fmla="*/ 6297430 w 8525109"/>
              <a:gd name="connsiteY20" fmla="*/ 3012274 h 6859293"/>
              <a:gd name="connsiteX21" fmla="*/ 6301903 w 8525109"/>
              <a:gd name="connsiteY21" fmla="*/ 3018825 h 6859293"/>
              <a:gd name="connsiteX22" fmla="*/ 6312288 w 8525109"/>
              <a:gd name="connsiteY22" fmla="*/ 3143056 h 6859293"/>
              <a:gd name="connsiteX23" fmla="*/ 6588668 w 8525109"/>
              <a:gd name="connsiteY23" fmla="*/ 3487320 h 6859293"/>
              <a:gd name="connsiteX24" fmla="*/ 6585046 w 8525109"/>
              <a:gd name="connsiteY24" fmla="*/ 3572410 h 6859293"/>
              <a:gd name="connsiteX25" fmla="*/ 6629468 w 8525109"/>
              <a:gd name="connsiteY25" fmla="*/ 3624445 h 6859293"/>
              <a:gd name="connsiteX26" fmla="*/ 6598751 w 8525109"/>
              <a:gd name="connsiteY26" fmla="*/ 3705365 h 6859293"/>
              <a:gd name="connsiteX27" fmla="*/ 6554074 w 8525109"/>
              <a:gd name="connsiteY27" fmla="*/ 3776874 h 6859293"/>
              <a:gd name="connsiteX28" fmla="*/ 6542727 w 8525109"/>
              <a:gd name="connsiteY28" fmla="*/ 4144118 h 6859293"/>
              <a:gd name="connsiteX29" fmla="*/ 6574700 w 8525109"/>
              <a:gd name="connsiteY29" fmla="*/ 4254383 h 6859293"/>
              <a:gd name="connsiteX30" fmla="*/ 6630782 w 8525109"/>
              <a:gd name="connsiteY30" fmla="*/ 4496524 h 6859293"/>
              <a:gd name="connsiteX31" fmla="*/ 6657121 w 8525109"/>
              <a:gd name="connsiteY31" fmla="*/ 4594092 h 6859293"/>
              <a:gd name="connsiteX32" fmla="*/ 6675304 w 8525109"/>
              <a:gd name="connsiteY32" fmla="*/ 4627078 h 6859293"/>
              <a:gd name="connsiteX33" fmla="*/ 6695194 w 8525109"/>
              <a:gd name="connsiteY33" fmla="*/ 4675881 h 6859293"/>
              <a:gd name="connsiteX34" fmla="*/ 6694674 w 8525109"/>
              <a:gd name="connsiteY34" fmla="*/ 4707963 h 6859293"/>
              <a:gd name="connsiteX35" fmla="*/ 6696125 w 8525109"/>
              <a:gd name="connsiteY35" fmla="*/ 4713606 h 6859293"/>
              <a:gd name="connsiteX36" fmla="*/ 6683308 w 8525109"/>
              <a:gd name="connsiteY36" fmla="*/ 4753785 h 6859293"/>
              <a:gd name="connsiteX37" fmla="*/ 6662625 w 8525109"/>
              <a:gd name="connsiteY37" fmla="*/ 4925428 h 6859293"/>
              <a:gd name="connsiteX38" fmla="*/ 6666282 w 8525109"/>
              <a:gd name="connsiteY38" fmla="*/ 5051023 h 6859293"/>
              <a:gd name="connsiteX39" fmla="*/ 6674923 w 8525109"/>
              <a:gd name="connsiteY39" fmla="*/ 5093902 h 6859293"/>
              <a:gd name="connsiteX40" fmla="*/ 6688949 w 8525109"/>
              <a:gd name="connsiteY40" fmla="*/ 5165855 h 6859293"/>
              <a:gd name="connsiteX41" fmla="*/ 6713476 w 8525109"/>
              <a:gd name="connsiteY41" fmla="*/ 5228723 h 6859293"/>
              <a:gd name="connsiteX42" fmla="*/ 6699741 w 8525109"/>
              <a:gd name="connsiteY42" fmla="*/ 5297032 h 6859293"/>
              <a:gd name="connsiteX43" fmla="*/ 6698438 w 8525109"/>
              <a:gd name="connsiteY43" fmla="*/ 5354609 h 6859293"/>
              <a:gd name="connsiteX44" fmla="*/ 6705394 w 8525109"/>
              <a:gd name="connsiteY44" fmla="*/ 5358041 h 6859293"/>
              <a:gd name="connsiteX45" fmla="*/ 6705941 w 8525109"/>
              <a:gd name="connsiteY45" fmla="*/ 5365323 h 6859293"/>
              <a:gd name="connsiteX46" fmla="*/ 6698760 w 8525109"/>
              <a:gd name="connsiteY46" fmla="*/ 5370482 h 6859293"/>
              <a:gd name="connsiteX47" fmla="*/ 6674560 w 8525109"/>
              <a:gd name="connsiteY47" fmla="*/ 5466409 h 6859293"/>
              <a:gd name="connsiteX48" fmla="*/ 6698322 w 8525109"/>
              <a:gd name="connsiteY48" fmla="*/ 5544572 h 6859293"/>
              <a:gd name="connsiteX49" fmla="*/ 6673987 w 8525109"/>
              <a:gd name="connsiteY49" fmla="*/ 5608056 h 6859293"/>
              <a:gd name="connsiteX50" fmla="*/ 6665359 w 8525109"/>
              <a:gd name="connsiteY50" fmla="*/ 5658280 h 6859293"/>
              <a:gd name="connsiteX51" fmla="*/ 6718420 w 8525109"/>
              <a:gd name="connsiteY51" fmla="*/ 5748969 h 6859293"/>
              <a:gd name="connsiteX52" fmla="*/ 6786357 w 8525109"/>
              <a:gd name="connsiteY52" fmla="*/ 5798564 h 6859293"/>
              <a:gd name="connsiteX53" fmla="*/ 6834299 w 8525109"/>
              <a:gd name="connsiteY53" fmla="*/ 5899075 h 6859293"/>
              <a:gd name="connsiteX54" fmla="*/ 6848771 w 8525109"/>
              <a:gd name="connsiteY54" fmla="*/ 5937791 h 6859293"/>
              <a:gd name="connsiteX55" fmla="*/ 6883460 w 8525109"/>
              <a:gd name="connsiteY55" fmla="*/ 6065340 h 6859293"/>
              <a:gd name="connsiteX56" fmla="*/ 6896072 w 8525109"/>
              <a:gd name="connsiteY56" fmla="*/ 6108482 h 6859293"/>
              <a:gd name="connsiteX57" fmla="*/ 6524887 w 8525109"/>
              <a:gd name="connsiteY57" fmla="*/ 6249538 h 6859293"/>
              <a:gd name="connsiteX58" fmla="*/ 6378787 w 8525109"/>
              <a:gd name="connsiteY58" fmla="*/ 6426429 h 6859293"/>
              <a:gd name="connsiteX59" fmla="*/ 6386119 w 8525109"/>
              <a:gd name="connsiteY59" fmla="*/ 6529594 h 6859293"/>
              <a:gd name="connsiteX60" fmla="*/ 6345764 w 8525109"/>
              <a:gd name="connsiteY60" fmla="*/ 6582653 h 6859293"/>
              <a:gd name="connsiteX61" fmla="*/ 6319732 w 8525109"/>
              <a:gd name="connsiteY61" fmla="*/ 6616734 h 6859293"/>
              <a:gd name="connsiteX62" fmla="*/ 6342151 w 8525109"/>
              <a:gd name="connsiteY62" fmla="*/ 6663823 h 6859293"/>
              <a:gd name="connsiteX63" fmla="*/ 6284371 w 8525109"/>
              <a:gd name="connsiteY63" fmla="*/ 6698219 h 6859293"/>
              <a:gd name="connsiteX64" fmla="*/ 6271742 w 8525109"/>
              <a:gd name="connsiteY64" fmla="*/ 6740121 h 6859293"/>
              <a:gd name="connsiteX65" fmla="*/ 6297326 w 8525109"/>
              <a:gd name="connsiteY65" fmla="*/ 6788280 h 6859293"/>
              <a:gd name="connsiteX66" fmla="*/ 6229226 w 8525109"/>
              <a:gd name="connsiteY66" fmla="*/ 6857684 h 6859293"/>
              <a:gd name="connsiteX67" fmla="*/ 0 w 8525109"/>
              <a:gd name="connsiteY67" fmla="*/ 6859293 h 6859293"/>
              <a:gd name="connsiteX68" fmla="*/ 0 w 8525109"/>
              <a:gd name="connsiteY68" fmla="*/ 1294 h 6859293"/>
              <a:gd name="connsiteX0" fmla="*/ 0 w 8525109"/>
              <a:gd name="connsiteY0" fmla="*/ 1294 h 6859293"/>
              <a:gd name="connsiteX1" fmla="*/ 8525109 w 8525109"/>
              <a:gd name="connsiteY1" fmla="*/ 0 h 6859293"/>
              <a:gd name="connsiteX2" fmla="*/ 8346944 w 8525109"/>
              <a:gd name="connsiteY2" fmla="*/ 81346 h 6859293"/>
              <a:gd name="connsiteX3" fmla="*/ 8132380 w 8525109"/>
              <a:gd name="connsiteY3" fmla="*/ 160094 h 6859293"/>
              <a:gd name="connsiteX4" fmla="*/ 7789959 w 8525109"/>
              <a:gd name="connsiteY4" fmla="*/ 249711 h 6859293"/>
              <a:gd name="connsiteX5" fmla="*/ 7739796 w 8525109"/>
              <a:gd name="connsiteY5" fmla="*/ 336899 h 6859293"/>
              <a:gd name="connsiteX6" fmla="*/ 7630310 w 8525109"/>
              <a:gd name="connsiteY6" fmla="*/ 391945 h 6859293"/>
              <a:gd name="connsiteX7" fmla="*/ 7548568 w 8525109"/>
              <a:gd name="connsiteY7" fmla="*/ 455733 h 6859293"/>
              <a:gd name="connsiteX8" fmla="*/ 7398684 w 8525109"/>
              <a:gd name="connsiteY8" fmla="*/ 558216 h 6859293"/>
              <a:gd name="connsiteX9" fmla="*/ 7183085 w 8525109"/>
              <a:gd name="connsiteY9" fmla="*/ 655795 h 6859293"/>
              <a:gd name="connsiteX10" fmla="*/ 7100644 w 8525109"/>
              <a:gd name="connsiteY10" fmla="*/ 702928 h 6859293"/>
              <a:gd name="connsiteX11" fmla="*/ 6881664 w 8525109"/>
              <a:gd name="connsiteY11" fmla="*/ 879412 h 6859293"/>
              <a:gd name="connsiteX12" fmla="*/ 6648434 w 8525109"/>
              <a:gd name="connsiteY12" fmla="*/ 1205955 h 6859293"/>
              <a:gd name="connsiteX13" fmla="*/ 6378545 w 8525109"/>
              <a:gd name="connsiteY13" fmla="*/ 1435483 h 6859293"/>
              <a:gd name="connsiteX14" fmla="*/ 6262148 w 8525109"/>
              <a:gd name="connsiteY14" fmla="*/ 1967864 h 6859293"/>
              <a:gd name="connsiteX15" fmla="*/ 6378456 w 8525109"/>
              <a:gd name="connsiteY15" fmla="*/ 2263112 h 6859293"/>
              <a:gd name="connsiteX16" fmla="*/ 6346980 w 8525109"/>
              <a:gd name="connsiteY16" fmla="*/ 2427403 h 6859293"/>
              <a:gd name="connsiteX17" fmla="*/ 6323990 w 8525109"/>
              <a:gd name="connsiteY17" fmla="*/ 2540163 h 6859293"/>
              <a:gd name="connsiteX18" fmla="*/ 6299971 w 8525109"/>
              <a:gd name="connsiteY18" fmla="*/ 2854136 h 6859293"/>
              <a:gd name="connsiteX19" fmla="*/ 6305256 w 8525109"/>
              <a:gd name="connsiteY19" fmla="*/ 2966440 h 6859293"/>
              <a:gd name="connsiteX20" fmla="*/ 6297430 w 8525109"/>
              <a:gd name="connsiteY20" fmla="*/ 3012274 h 6859293"/>
              <a:gd name="connsiteX21" fmla="*/ 6301903 w 8525109"/>
              <a:gd name="connsiteY21" fmla="*/ 3018825 h 6859293"/>
              <a:gd name="connsiteX22" fmla="*/ 6312288 w 8525109"/>
              <a:gd name="connsiteY22" fmla="*/ 3143056 h 6859293"/>
              <a:gd name="connsiteX23" fmla="*/ 6588668 w 8525109"/>
              <a:gd name="connsiteY23" fmla="*/ 3487320 h 6859293"/>
              <a:gd name="connsiteX24" fmla="*/ 6585046 w 8525109"/>
              <a:gd name="connsiteY24" fmla="*/ 3572410 h 6859293"/>
              <a:gd name="connsiteX25" fmla="*/ 6629468 w 8525109"/>
              <a:gd name="connsiteY25" fmla="*/ 3624445 h 6859293"/>
              <a:gd name="connsiteX26" fmla="*/ 6598751 w 8525109"/>
              <a:gd name="connsiteY26" fmla="*/ 3705365 h 6859293"/>
              <a:gd name="connsiteX27" fmla="*/ 6554074 w 8525109"/>
              <a:gd name="connsiteY27" fmla="*/ 3776874 h 6859293"/>
              <a:gd name="connsiteX28" fmla="*/ 6542727 w 8525109"/>
              <a:gd name="connsiteY28" fmla="*/ 4144118 h 6859293"/>
              <a:gd name="connsiteX29" fmla="*/ 6574700 w 8525109"/>
              <a:gd name="connsiteY29" fmla="*/ 4254383 h 6859293"/>
              <a:gd name="connsiteX30" fmla="*/ 6630782 w 8525109"/>
              <a:gd name="connsiteY30" fmla="*/ 4496524 h 6859293"/>
              <a:gd name="connsiteX31" fmla="*/ 6657121 w 8525109"/>
              <a:gd name="connsiteY31" fmla="*/ 4594092 h 6859293"/>
              <a:gd name="connsiteX32" fmla="*/ 6675304 w 8525109"/>
              <a:gd name="connsiteY32" fmla="*/ 4627078 h 6859293"/>
              <a:gd name="connsiteX33" fmla="*/ 6695194 w 8525109"/>
              <a:gd name="connsiteY33" fmla="*/ 4675881 h 6859293"/>
              <a:gd name="connsiteX34" fmla="*/ 6694674 w 8525109"/>
              <a:gd name="connsiteY34" fmla="*/ 4707963 h 6859293"/>
              <a:gd name="connsiteX35" fmla="*/ 6696125 w 8525109"/>
              <a:gd name="connsiteY35" fmla="*/ 4713606 h 6859293"/>
              <a:gd name="connsiteX36" fmla="*/ 6683308 w 8525109"/>
              <a:gd name="connsiteY36" fmla="*/ 4753785 h 6859293"/>
              <a:gd name="connsiteX37" fmla="*/ 6662625 w 8525109"/>
              <a:gd name="connsiteY37" fmla="*/ 4925428 h 6859293"/>
              <a:gd name="connsiteX38" fmla="*/ 6666282 w 8525109"/>
              <a:gd name="connsiteY38" fmla="*/ 5051023 h 6859293"/>
              <a:gd name="connsiteX39" fmla="*/ 6674923 w 8525109"/>
              <a:gd name="connsiteY39" fmla="*/ 5093902 h 6859293"/>
              <a:gd name="connsiteX40" fmla="*/ 6688949 w 8525109"/>
              <a:gd name="connsiteY40" fmla="*/ 5165855 h 6859293"/>
              <a:gd name="connsiteX41" fmla="*/ 6713476 w 8525109"/>
              <a:gd name="connsiteY41" fmla="*/ 5228723 h 6859293"/>
              <a:gd name="connsiteX42" fmla="*/ 6699741 w 8525109"/>
              <a:gd name="connsiteY42" fmla="*/ 5297032 h 6859293"/>
              <a:gd name="connsiteX43" fmla="*/ 6698438 w 8525109"/>
              <a:gd name="connsiteY43" fmla="*/ 5354609 h 6859293"/>
              <a:gd name="connsiteX44" fmla="*/ 6705394 w 8525109"/>
              <a:gd name="connsiteY44" fmla="*/ 5358041 h 6859293"/>
              <a:gd name="connsiteX45" fmla="*/ 6705941 w 8525109"/>
              <a:gd name="connsiteY45" fmla="*/ 5365323 h 6859293"/>
              <a:gd name="connsiteX46" fmla="*/ 6698760 w 8525109"/>
              <a:gd name="connsiteY46" fmla="*/ 5370482 h 6859293"/>
              <a:gd name="connsiteX47" fmla="*/ 6674560 w 8525109"/>
              <a:gd name="connsiteY47" fmla="*/ 5466409 h 6859293"/>
              <a:gd name="connsiteX48" fmla="*/ 6698322 w 8525109"/>
              <a:gd name="connsiteY48" fmla="*/ 5544572 h 6859293"/>
              <a:gd name="connsiteX49" fmla="*/ 6673987 w 8525109"/>
              <a:gd name="connsiteY49" fmla="*/ 5608056 h 6859293"/>
              <a:gd name="connsiteX50" fmla="*/ 6665359 w 8525109"/>
              <a:gd name="connsiteY50" fmla="*/ 5658280 h 6859293"/>
              <a:gd name="connsiteX51" fmla="*/ 6718420 w 8525109"/>
              <a:gd name="connsiteY51" fmla="*/ 5748969 h 6859293"/>
              <a:gd name="connsiteX52" fmla="*/ 6786357 w 8525109"/>
              <a:gd name="connsiteY52" fmla="*/ 5798564 h 6859293"/>
              <a:gd name="connsiteX53" fmla="*/ 6834299 w 8525109"/>
              <a:gd name="connsiteY53" fmla="*/ 5899075 h 6859293"/>
              <a:gd name="connsiteX54" fmla="*/ 6848771 w 8525109"/>
              <a:gd name="connsiteY54" fmla="*/ 5937791 h 6859293"/>
              <a:gd name="connsiteX55" fmla="*/ 6896072 w 8525109"/>
              <a:gd name="connsiteY55" fmla="*/ 6108482 h 6859293"/>
              <a:gd name="connsiteX56" fmla="*/ 6524887 w 8525109"/>
              <a:gd name="connsiteY56" fmla="*/ 6249538 h 6859293"/>
              <a:gd name="connsiteX57" fmla="*/ 6378787 w 8525109"/>
              <a:gd name="connsiteY57" fmla="*/ 6426429 h 6859293"/>
              <a:gd name="connsiteX58" fmla="*/ 6386119 w 8525109"/>
              <a:gd name="connsiteY58" fmla="*/ 6529594 h 6859293"/>
              <a:gd name="connsiteX59" fmla="*/ 6345764 w 8525109"/>
              <a:gd name="connsiteY59" fmla="*/ 6582653 h 6859293"/>
              <a:gd name="connsiteX60" fmla="*/ 6319732 w 8525109"/>
              <a:gd name="connsiteY60" fmla="*/ 6616734 h 6859293"/>
              <a:gd name="connsiteX61" fmla="*/ 6342151 w 8525109"/>
              <a:gd name="connsiteY61" fmla="*/ 6663823 h 6859293"/>
              <a:gd name="connsiteX62" fmla="*/ 6284371 w 8525109"/>
              <a:gd name="connsiteY62" fmla="*/ 6698219 h 6859293"/>
              <a:gd name="connsiteX63" fmla="*/ 6271742 w 8525109"/>
              <a:gd name="connsiteY63" fmla="*/ 6740121 h 6859293"/>
              <a:gd name="connsiteX64" fmla="*/ 6297326 w 8525109"/>
              <a:gd name="connsiteY64" fmla="*/ 6788280 h 6859293"/>
              <a:gd name="connsiteX65" fmla="*/ 6229226 w 8525109"/>
              <a:gd name="connsiteY65" fmla="*/ 6857684 h 6859293"/>
              <a:gd name="connsiteX66" fmla="*/ 0 w 8525109"/>
              <a:gd name="connsiteY66" fmla="*/ 6859293 h 6859293"/>
              <a:gd name="connsiteX67" fmla="*/ 0 w 8525109"/>
              <a:gd name="connsiteY67" fmla="*/ 1294 h 6859293"/>
              <a:gd name="connsiteX0" fmla="*/ 0 w 8525109"/>
              <a:gd name="connsiteY0" fmla="*/ 1294 h 6859293"/>
              <a:gd name="connsiteX1" fmla="*/ 8525109 w 8525109"/>
              <a:gd name="connsiteY1" fmla="*/ 0 h 6859293"/>
              <a:gd name="connsiteX2" fmla="*/ 8346944 w 8525109"/>
              <a:gd name="connsiteY2" fmla="*/ 81346 h 6859293"/>
              <a:gd name="connsiteX3" fmla="*/ 8132380 w 8525109"/>
              <a:gd name="connsiteY3" fmla="*/ 160094 h 6859293"/>
              <a:gd name="connsiteX4" fmla="*/ 7789959 w 8525109"/>
              <a:gd name="connsiteY4" fmla="*/ 249711 h 6859293"/>
              <a:gd name="connsiteX5" fmla="*/ 7739796 w 8525109"/>
              <a:gd name="connsiteY5" fmla="*/ 336899 h 6859293"/>
              <a:gd name="connsiteX6" fmla="*/ 7630310 w 8525109"/>
              <a:gd name="connsiteY6" fmla="*/ 391945 h 6859293"/>
              <a:gd name="connsiteX7" fmla="*/ 7548568 w 8525109"/>
              <a:gd name="connsiteY7" fmla="*/ 455733 h 6859293"/>
              <a:gd name="connsiteX8" fmla="*/ 7398684 w 8525109"/>
              <a:gd name="connsiteY8" fmla="*/ 558216 h 6859293"/>
              <a:gd name="connsiteX9" fmla="*/ 7183085 w 8525109"/>
              <a:gd name="connsiteY9" fmla="*/ 655795 h 6859293"/>
              <a:gd name="connsiteX10" fmla="*/ 7100644 w 8525109"/>
              <a:gd name="connsiteY10" fmla="*/ 702928 h 6859293"/>
              <a:gd name="connsiteX11" fmla="*/ 6881664 w 8525109"/>
              <a:gd name="connsiteY11" fmla="*/ 879412 h 6859293"/>
              <a:gd name="connsiteX12" fmla="*/ 6648434 w 8525109"/>
              <a:gd name="connsiteY12" fmla="*/ 1205955 h 6859293"/>
              <a:gd name="connsiteX13" fmla="*/ 6378545 w 8525109"/>
              <a:gd name="connsiteY13" fmla="*/ 1435483 h 6859293"/>
              <a:gd name="connsiteX14" fmla="*/ 6262148 w 8525109"/>
              <a:gd name="connsiteY14" fmla="*/ 1967864 h 6859293"/>
              <a:gd name="connsiteX15" fmla="*/ 6378456 w 8525109"/>
              <a:gd name="connsiteY15" fmla="*/ 2263112 h 6859293"/>
              <a:gd name="connsiteX16" fmla="*/ 6346980 w 8525109"/>
              <a:gd name="connsiteY16" fmla="*/ 2427403 h 6859293"/>
              <a:gd name="connsiteX17" fmla="*/ 6323990 w 8525109"/>
              <a:gd name="connsiteY17" fmla="*/ 2540163 h 6859293"/>
              <a:gd name="connsiteX18" fmla="*/ 6299971 w 8525109"/>
              <a:gd name="connsiteY18" fmla="*/ 2854136 h 6859293"/>
              <a:gd name="connsiteX19" fmla="*/ 6305256 w 8525109"/>
              <a:gd name="connsiteY19" fmla="*/ 2966440 h 6859293"/>
              <a:gd name="connsiteX20" fmla="*/ 6297430 w 8525109"/>
              <a:gd name="connsiteY20" fmla="*/ 3012274 h 6859293"/>
              <a:gd name="connsiteX21" fmla="*/ 6301903 w 8525109"/>
              <a:gd name="connsiteY21" fmla="*/ 3018825 h 6859293"/>
              <a:gd name="connsiteX22" fmla="*/ 6312288 w 8525109"/>
              <a:gd name="connsiteY22" fmla="*/ 3143056 h 6859293"/>
              <a:gd name="connsiteX23" fmla="*/ 6588668 w 8525109"/>
              <a:gd name="connsiteY23" fmla="*/ 3487320 h 6859293"/>
              <a:gd name="connsiteX24" fmla="*/ 6585046 w 8525109"/>
              <a:gd name="connsiteY24" fmla="*/ 3572410 h 6859293"/>
              <a:gd name="connsiteX25" fmla="*/ 6629468 w 8525109"/>
              <a:gd name="connsiteY25" fmla="*/ 3624445 h 6859293"/>
              <a:gd name="connsiteX26" fmla="*/ 6598751 w 8525109"/>
              <a:gd name="connsiteY26" fmla="*/ 3705365 h 6859293"/>
              <a:gd name="connsiteX27" fmla="*/ 6554074 w 8525109"/>
              <a:gd name="connsiteY27" fmla="*/ 3776874 h 6859293"/>
              <a:gd name="connsiteX28" fmla="*/ 6542727 w 8525109"/>
              <a:gd name="connsiteY28" fmla="*/ 4144118 h 6859293"/>
              <a:gd name="connsiteX29" fmla="*/ 6574700 w 8525109"/>
              <a:gd name="connsiteY29" fmla="*/ 4254383 h 6859293"/>
              <a:gd name="connsiteX30" fmla="*/ 6630782 w 8525109"/>
              <a:gd name="connsiteY30" fmla="*/ 4496524 h 6859293"/>
              <a:gd name="connsiteX31" fmla="*/ 6657121 w 8525109"/>
              <a:gd name="connsiteY31" fmla="*/ 4594092 h 6859293"/>
              <a:gd name="connsiteX32" fmla="*/ 6675304 w 8525109"/>
              <a:gd name="connsiteY32" fmla="*/ 4627078 h 6859293"/>
              <a:gd name="connsiteX33" fmla="*/ 6695194 w 8525109"/>
              <a:gd name="connsiteY33" fmla="*/ 4675881 h 6859293"/>
              <a:gd name="connsiteX34" fmla="*/ 6694674 w 8525109"/>
              <a:gd name="connsiteY34" fmla="*/ 4707963 h 6859293"/>
              <a:gd name="connsiteX35" fmla="*/ 6696125 w 8525109"/>
              <a:gd name="connsiteY35" fmla="*/ 4713606 h 6859293"/>
              <a:gd name="connsiteX36" fmla="*/ 6683308 w 8525109"/>
              <a:gd name="connsiteY36" fmla="*/ 4753785 h 6859293"/>
              <a:gd name="connsiteX37" fmla="*/ 6662625 w 8525109"/>
              <a:gd name="connsiteY37" fmla="*/ 4925428 h 6859293"/>
              <a:gd name="connsiteX38" fmla="*/ 6666282 w 8525109"/>
              <a:gd name="connsiteY38" fmla="*/ 5051023 h 6859293"/>
              <a:gd name="connsiteX39" fmla="*/ 6674923 w 8525109"/>
              <a:gd name="connsiteY39" fmla="*/ 5093902 h 6859293"/>
              <a:gd name="connsiteX40" fmla="*/ 6688949 w 8525109"/>
              <a:gd name="connsiteY40" fmla="*/ 5165855 h 6859293"/>
              <a:gd name="connsiteX41" fmla="*/ 6713476 w 8525109"/>
              <a:gd name="connsiteY41" fmla="*/ 5228723 h 6859293"/>
              <a:gd name="connsiteX42" fmla="*/ 6699741 w 8525109"/>
              <a:gd name="connsiteY42" fmla="*/ 5297032 h 6859293"/>
              <a:gd name="connsiteX43" fmla="*/ 6698438 w 8525109"/>
              <a:gd name="connsiteY43" fmla="*/ 5354609 h 6859293"/>
              <a:gd name="connsiteX44" fmla="*/ 6705394 w 8525109"/>
              <a:gd name="connsiteY44" fmla="*/ 5358041 h 6859293"/>
              <a:gd name="connsiteX45" fmla="*/ 6705941 w 8525109"/>
              <a:gd name="connsiteY45" fmla="*/ 5365323 h 6859293"/>
              <a:gd name="connsiteX46" fmla="*/ 6698760 w 8525109"/>
              <a:gd name="connsiteY46" fmla="*/ 5370482 h 6859293"/>
              <a:gd name="connsiteX47" fmla="*/ 6674560 w 8525109"/>
              <a:gd name="connsiteY47" fmla="*/ 5466409 h 6859293"/>
              <a:gd name="connsiteX48" fmla="*/ 6698322 w 8525109"/>
              <a:gd name="connsiteY48" fmla="*/ 5544572 h 6859293"/>
              <a:gd name="connsiteX49" fmla="*/ 6673987 w 8525109"/>
              <a:gd name="connsiteY49" fmla="*/ 5608056 h 6859293"/>
              <a:gd name="connsiteX50" fmla="*/ 6665359 w 8525109"/>
              <a:gd name="connsiteY50" fmla="*/ 5658280 h 6859293"/>
              <a:gd name="connsiteX51" fmla="*/ 6718420 w 8525109"/>
              <a:gd name="connsiteY51" fmla="*/ 5748969 h 6859293"/>
              <a:gd name="connsiteX52" fmla="*/ 6786357 w 8525109"/>
              <a:gd name="connsiteY52" fmla="*/ 5798564 h 6859293"/>
              <a:gd name="connsiteX53" fmla="*/ 6834299 w 8525109"/>
              <a:gd name="connsiteY53" fmla="*/ 5899075 h 6859293"/>
              <a:gd name="connsiteX54" fmla="*/ 6896072 w 8525109"/>
              <a:gd name="connsiteY54" fmla="*/ 6108482 h 6859293"/>
              <a:gd name="connsiteX55" fmla="*/ 6524887 w 8525109"/>
              <a:gd name="connsiteY55" fmla="*/ 6249538 h 6859293"/>
              <a:gd name="connsiteX56" fmla="*/ 6378787 w 8525109"/>
              <a:gd name="connsiteY56" fmla="*/ 6426429 h 6859293"/>
              <a:gd name="connsiteX57" fmla="*/ 6386119 w 8525109"/>
              <a:gd name="connsiteY57" fmla="*/ 6529594 h 6859293"/>
              <a:gd name="connsiteX58" fmla="*/ 6345764 w 8525109"/>
              <a:gd name="connsiteY58" fmla="*/ 6582653 h 6859293"/>
              <a:gd name="connsiteX59" fmla="*/ 6319732 w 8525109"/>
              <a:gd name="connsiteY59" fmla="*/ 6616734 h 6859293"/>
              <a:gd name="connsiteX60" fmla="*/ 6342151 w 8525109"/>
              <a:gd name="connsiteY60" fmla="*/ 6663823 h 6859293"/>
              <a:gd name="connsiteX61" fmla="*/ 6284371 w 8525109"/>
              <a:gd name="connsiteY61" fmla="*/ 6698219 h 6859293"/>
              <a:gd name="connsiteX62" fmla="*/ 6271742 w 8525109"/>
              <a:gd name="connsiteY62" fmla="*/ 6740121 h 6859293"/>
              <a:gd name="connsiteX63" fmla="*/ 6297326 w 8525109"/>
              <a:gd name="connsiteY63" fmla="*/ 6788280 h 6859293"/>
              <a:gd name="connsiteX64" fmla="*/ 6229226 w 8525109"/>
              <a:gd name="connsiteY64" fmla="*/ 6857684 h 6859293"/>
              <a:gd name="connsiteX65" fmla="*/ 0 w 8525109"/>
              <a:gd name="connsiteY65" fmla="*/ 6859293 h 6859293"/>
              <a:gd name="connsiteX66" fmla="*/ 0 w 8525109"/>
              <a:gd name="connsiteY66" fmla="*/ 1294 h 6859293"/>
              <a:gd name="connsiteX0" fmla="*/ 0 w 8525109"/>
              <a:gd name="connsiteY0" fmla="*/ 1294 h 6859293"/>
              <a:gd name="connsiteX1" fmla="*/ 8525109 w 8525109"/>
              <a:gd name="connsiteY1" fmla="*/ 0 h 6859293"/>
              <a:gd name="connsiteX2" fmla="*/ 8346944 w 8525109"/>
              <a:gd name="connsiteY2" fmla="*/ 81346 h 6859293"/>
              <a:gd name="connsiteX3" fmla="*/ 8132380 w 8525109"/>
              <a:gd name="connsiteY3" fmla="*/ 160094 h 6859293"/>
              <a:gd name="connsiteX4" fmla="*/ 7789959 w 8525109"/>
              <a:gd name="connsiteY4" fmla="*/ 249711 h 6859293"/>
              <a:gd name="connsiteX5" fmla="*/ 7739796 w 8525109"/>
              <a:gd name="connsiteY5" fmla="*/ 336899 h 6859293"/>
              <a:gd name="connsiteX6" fmla="*/ 7630310 w 8525109"/>
              <a:gd name="connsiteY6" fmla="*/ 391945 h 6859293"/>
              <a:gd name="connsiteX7" fmla="*/ 7548568 w 8525109"/>
              <a:gd name="connsiteY7" fmla="*/ 455733 h 6859293"/>
              <a:gd name="connsiteX8" fmla="*/ 7398684 w 8525109"/>
              <a:gd name="connsiteY8" fmla="*/ 558216 h 6859293"/>
              <a:gd name="connsiteX9" fmla="*/ 7183085 w 8525109"/>
              <a:gd name="connsiteY9" fmla="*/ 655795 h 6859293"/>
              <a:gd name="connsiteX10" fmla="*/ 7100644 w 8525109"/>
              <a:gd name="connsiteY10" fmla="*/ 702928 h 6859293"/>
              <a:gd name="connsiteX11" fmla="*/ 6881664 w 8525109"/>
              <a:gd name="connsiteY11" fmla="*/ 879412 h 6859293"/>
              <a:gd name="connsiteX12" fmla="*/ 6648434 w 8525109"/>
              <a:gd name="connsiteY12" fmla="*/ 1205955 h 6859293"/>
              <a:gd name="connsiteX13" fmla="*/ 6378545 w 8525109"/>
              <a:gd name="connsiteY13" fmla="*/ 1435483 h 6859293"/>
              <a:gd name="connsiteX14" fmla="*/ 6262148 w 8525109"/>
              <a:gd name="connsiteY14" fmla="*/ 1967864 h 6859293"/>
              <a:gd name="connsiteX15" fmla="*/ 6378456 w 8525109"/>
              <a:gd name="connsiteY15" fmla="*/ 2263112 h 6859293"/>
              <a:gd name="connsiteX16" fmla="*/ 6346980 w 8525109"/>
              <a:gd name="connsiteY16" fmla="*/ 2427403 h 6859293"/>
              <a:gd name="connsiteX17" fmla="*/ 6323990 w 8525109"/>
              <a:gd name="connsiteY17" fmla="*/ 2540163 h 6859293"/>
              <a:gd name="connsiteX18" fmla="*/ 6299971 w 8525109"/>
              <a:gd name="connsiteY18" fmla="*/ 2854136 h 6859293"/>
              <a:gd name="connsiteX19" fmla="*/ 6305256 w 8525109"/>
              <a:gd name="connsiteY19" fmla="*/ 2966440 h 6859293"/>
              <a:gd name="connsiteX20" fmla="*/ 6297430 w 8525109"/>
              <a:gd name="connsiteY20" fmla="*/ 3012274 h 6859293"/>
              <a:gd name="connsiteX21" fmla="*/ 6301903 w 8525109"/>
              <a:gd name="connsiteY21" fmla="*/ 3018825 h 6859293"/>
              <a:gd name="connsiteX22" fmla="*/ 6312288 w 8525109"/>
              <a:gd name="connsiteY22" fmla="*/ 3143056 h 6859293"/>
              <a:gd name="connsiteX23" fmla="*/ 6588668 w 8525109"/>
              <a:gd name="connsiteY23" fmla="*/ 3487320 h 6859293"/>
              <a:gd name="connsiteX24" fmla="*/ 6585046 w 8525109"/>
              <a:gd name="connsiteY24" fmla="*/ 3572410 h 6859293"/>
              <a:gd name="connsiteX25" fmla="*/ 6629468 w 8525109"/>
              <a:gd name="connsiteY25" fmla="*/ 3624445 h 6859293"/>
              <a:gd name="connsiteX26" fmla="*/ 6598751 w 8525109"/>
              <a:gd name="connsiteY26" fmla="*/ 3705365 h 6859293"/>
              <a:gd name="connsiteX27" fmla="*/ 6554074 w 8525109"/>
              <a:gd name="connsiteY27" fmla="*/ 3776874 h 6859293"/>
              <a:gd name="connsiteX28" fmla="*/ 6542727 w 8525109"/>
              <a:gd name="connsiteY28" fmla="*/ 4144118 h 6859293"/>
              <a:gd name="connsiteX29" fmla="*/ 6574700 w 8525109"/>
              <a:gd name="connsiteY29" fmla="*/ 4254383 h 6859293"/>
              <a:gd name="connsiteX30" fmla="*/ 6630782 w 8525109"/>
              <a:gd name="connsiteY30" fmla="*/ 4496524 h 6859293"/>
              <a:gd name="connsiteX31" fmla="*/ 6657121 w 8525109"/>
              <a:gd name="connsiteY31" fmla="*/ 4594092 h 6859293"/>
              <a:gd name="connsiteX32" fmla="*/ 6675304 w 8525109"/>
              <a:gd name="connsiteY32" fmla="*/ 4627078 h 6859293"/>
              <a:gd name="connsiteX33" fmla="*/ 6695194 w 8525109"/>
              <a:gd name="connsiteY33" fmla="*/ 4675881 h 6859293"/>
              <a:gd name="connsiteX34" fmla="*/ 6694674 w 8525109"/>
              <a:gd name="connsiteY34" fmla="*/ 4707963 h 6859293"/>
              <a:gd name="connsiteX35" fmla="*/ 6696125 w 8525109"/>
              <a:gd name="connsiteY35" fmla="*/ 4713606 h 6859293"/>
              <a:gd name="connsiteX36" fmla="*/ 6683308 w 8525109"/>
              <a:gd name="connsiteY36" fmla="*/ 4753785 h 6859293"/>
              <a:gd name="connsiteX37" fmla="*/ 6662625 w 8525109"/>
              <a:gd name="connsiteY37" fmla="*/ 4925428 h 6859293"/>
              <a:gd name="connsiteX38" fmla="*/ 6666282 w 8525109"/>
              <a:gd name="connsiteY38" fmla="*/ 5051023 h 6859293"/>
              <a:gd name="connsiteX39" fmla="*/ 6674923 w 8525109"/>
              <a:gd name="connsiteY39" fmla="*/ 5093902 h 6859293"/>
              <a:gd name="connsiteX40" fmla="*/ 6688949 w 8525109"/>
              <a:gd name="connsiteY40" fmla="*/ 5165855 h 6859293"/>
              <a:gd name="connsiteX41" fmla="*/ 6713476 w 8525109"/>
              <a:gd name="connsiteY41" fmla="*/ 5228723 h 6859293"/>
              <a:gd name="connsiteX42" fmla="*/ 6699741 w 8525109"/>
              <a:gd name="connsiteY42" fmla="*/ 5297032 h 6859293"/>
              <a:gd name="connsiteX43" fmla="*/ 6698438 w 8525109"/>
              <a:gd name="connsiteY43" fmla="*/ 5354609 h 6859293"/>
              <a:gd name="connsiteX44" fmla="*/ 6705394 w 8525109"/>
              <a:gd name="connsiteY44" fmla="*/ 5358041 h 6859293"/>
              <a:gd name="connsiteX45" fmla="*/ 6705941 w 8525109"/>
              <a:gd name="connsiteY45" fmla="*/ 5365323 h 6859293"/>
              <a:gd name="connsiteX46" fmla="*/ 6698760 w 8525109"/>
              <a:gd name="connsiteY46" fmla="*/ 5370482 h 6859293"/>
              <a:gd name="connsiteX47" fmla="*/ 6674560 w 8525109"/>
              <a:gd name="connsiteY47" fmla="*/ 5466409 h 6859293"/>
              <a:gd name="connsiteX48" fmla="*/ 6698322 w 8525109"/>
              <a:gd name="connsiteY48" fmla="*/ 5544572 h 6859293"/>
              <a:gd name="connsiteX49" fmla="*/ 6673987 w 8525109"/>
              <a:gd name="connsiteY49" fmla="*/ 5608056 h 6859293"/>
              <a:gd name="connsiteX50" fmla="*/ 6665359 w 8525109"/>
              <a:gd name="connsiteY50" fmla="*/ 5658280 h 6859293"/>
              <a:gd name="connsiteX51" fmla="*/ 6718420 w 8525109"/>
              <a:gd name="connsiteY51" fmla="*/ 5748969 h 6859293"/>
              <a:gd name="connsiteX52" fmla="*/ 6786357 w 8525109"/>
              <a:gd name="connsiteY52" fmla="*/ 5798564 h 6859293"/>
              <a:gd name="connsiteX53" fmla="*/ 6834299 w 8525109"/>
              <a:gd name="connsiteY53" fmla="*/ 5899075 h 6859293"/>
              <a:gd name="connsiteX54" fmla="*/ 6544853 w 8525109"/>
              <a:gd name="connsiteY54" fmla="*/ 6019582 h 6859293"/>
              <a:gd name="connsiteX55" fmla="*/ 6524887 w 8525109"/>
              <a:gd name="connsiteY55" fmla="*/ 6249538 h 6859293"/>
              <a:gd name="connsiteX56" fmla="*/ 6378787 w 8525109"/>
              <a:gd name="connsiteY56" fmla="*/ 6426429 h 6859293"/>
              <a:gd name="connsiteX57" fmla="*/ 6386119 w 8525109"/>
              <a:gd name="connsiteY57" fmla="*/ 6529594 h 6859293"/>
              <a:gd name="connsiteX58" fmla="*/ 6345764 w 8525109"/>
              <a:gd name="connsiteY58" fmla="*/ 6582653 h 6859293"/>
              <a:gd name="connsiteX59" fmla="*/ 6319732 w 8525109"/>
              <a:gd name="connsiteY59" fmla="*/ 6616734 h 6859293"/>
              <a:gd name="connsiteX60" fmla="*/ 6342151 w 8525109"/>
              <a:gd name="connsiteY60" fmla="*/ 6663823 h 6859293"/>
              <a:gd name="connsiteX61" fmla="*/ 6284371 w 8525109"/>
              <a:gd name="connsiteY61" fmla="*/ 6698219 h 6859293"/>
              <a:gd name="connsiteX62" fmla="*/ 6271742 w 8525109"/>
              <a:gd name="connsiteY62" fmla="*/ 6740121 h 6859293"/>
              <a:gd name="connsiteX63" fmla="*/ 6297326 w 8525109"/>
              <a:gd name="connsiteY63" fmla="*/ 6788280 h 6859293"/>
              <a:gd name="connsiteX64" fmla="*/ 6229226 w 8525109"/>
              <a:gd name="connsiteY64" fmla="*/ 6857684 h 6859293"/>
              <a:gd name="connsiteX65" fmla="*/ 0 w 8525109"/>
              <a:gd name="connsiteY65" fmla="*/ 6859293 h 6859293"/>
              <a:gd name="connsiteX66" fmla="*/ 0 w 8525109"/>
              <a:gd name="connsiteY66" fmla="*/ 1294 h 6859293"/>
              <a:gd name="connsiteX0" fmla="*/ 0 w 8525109"/>
              <a:gd name="connsiteY0" fmla="*/ 1294 h 6859293"/>
              <a:gd name="connsiteX1" fmla="*/ 8525109 w 8525109"/>
              <a:gd name="connsiteY1" fmla="*/ 0 h 6859293"/>
              <a:gd name="connsiteX2" fmla="*/ 8346944 w 8525109"/>
              <a:gd name="connsiteY2" fmla="*/ 81346 h 6859293"/>
              <a:gd name="connsiteX3" fmla="*/ 8132380 w 8525109"/>
              <a:gd name="connsiteY3" fmla="*/ 160094 h 6859293"/>
              <a:gd name="connsiteX4" fmla="*/ 7789959 w 8525109"/>
              <a:gd name="connsiteY4" fmla="*/ 249711 h 6859293"/>
              <a:gd name="connsiteX5" fmla="*/ 7739796 w 8525109"/>
              <a:gd name="connsiteY5" fmla="*/ 336899 h 6859293"/>
              <a:gd name="connsiteX6" fmla="*/ 7630310 w 8525109"/>
              <a:gd name="connsiteY6" fmla="*/ 391945 h 6859293"/>
              <a:gd name="connsiteX7" fmla="*/ 7548568 w 8525109"/>
              <a:gd name="connsiteY7" fmla="*/ 455733 h 6859293"/>
              <a:gd name="connsiteX8" fmla="*/ 7398684 w 8525109"/>
              <a:gd name="connsiteY8" fmla="*/ 558216 h 6859293"/>
              <a:gd name="connsiteX9" fmla="*/ 7183085 w 8525109"/>
              <a:gd name="connsiteY9" fmla="*/ 655795 h 6859293"/>
              <a:gd name="connsiteX10" fmla="*/ 7100644 w 8525109"/>
              <a:gd name="connsiteY10" fmla="*/ 702928 h 6859293"/>
              <a:gd name="connsiteX11" fmla="*/ 6881664 w 8525109"/>
              <a:gd name="connsiteY11" fmla="*/ 879412 h 6859293"/>
              <a:gd name="connsiteX12" fmla="*/ 6648434 w 8525109"/>
              <a:gd name="connsiteY12" fmla="*/ 1205955 h 6859293"/>
              <a:gd name="connsiteX13" fmla="*/ 6378545 w 8525109"/>
              <a:gd name="connsiteY13" fmla="*/ 1435483 h 6859293"/>
              <a:gd name="connsiteX14" fmla="*/ 6262148 w 8525109"/>
              <a:gd name="connsiteY14" fmla="*/ 1967864 h 6859293"/>
              <a:gd name="connsiteX15" fmla="*/ 6378456 w 8525109"/>
              <a:gd name="connsiteY15" fmla="*/ 2263112 h 6859293"/>
              <a:gd name="connsiteX16" fmla="*/ 6346980 w 8525109"/>
              <a:gd name="connsiteY16" fmla="*/ 2427403 h 6859293"/>
              <a:gd name="connsiteX17" fmla="*/ 6323990 w 8525109"/>
              <a:gd name="connsiteY17" fmla="*/ 2540163 h 6859293"/>
              <a:gd name="connsiteX18" fmla="*/ 6299971 w 8525109"/>
              <a:gd name="connsiteY18" fmla="*/ 2854136 h 6859293"/>
              <a:gd name="connsiteX19" fmla="*/ 6305256 w 8525109"/>
              <a:gd name="connsiteY19" fmla="*/ 2966440 h 6859293"/>
              <a:gd name="connsiteX20" fmla="*/ 6297430 w 8525109"/>
              <a:gd name="connsiteY20" fmla="*/ 3012274 h 6859293"/>
              <a:gd name="connsiteX21" fmla="*/ 6301903 w 8525109"/>
              <a:gd name="connsiteY21" fmla="*/ 3018825 h 6859293"/>
              <a:gd name="connsiteX22" fmla="*/ 6312288 w 8525109"/>
              <a:gd name="connsiteY22" fmla="*/ 3143056 h 6859293"/>
              <a:gd name="connsiteX23" fmla="*/ 6588668 w 8525109"/>
              <a:gd name="connsiteY23" fmla="*/ 3487320 h 6859293"/>
              <a:gd name="connsiteX24" fmla="*/ 6585046 w 8525109"/>
              <a:gd name="connsiteY24" fmla="*/ 3572410 h 6859293"/>
              <a:gd name="connsiteX25" fmla="*/ 6629468 w 8525109"/>
              <a:gd name="connsiteY25" fmla="*/ 3624445 h 6859293"/>
              <a:gd name="connsiteX26" fmla="*/ 6598751 w 8525109"/>
              <a:gd name="connsiteY26" fmla="*/ 3705365 h 6859293"/>
              <a:gd name="connsiteX27" fmla="*/ 6554074 w 8525109"/>
              <a:gd name="connsiteY27" fmla="*/ 3776874 h 6859293"/>
              <a:gd name="connsiteX28" fmla="*/ 6542727 w 8525109"/>
              <a:gd name="connsiteY28" fmla="*/ 4144118 h 6859293"/>
              <a:gd name="connsiteX29" fmla="*/ 6574700 w 8525109"/>
              <a:gd name="connsiteY29" fmla="*/ 4254383 h 6859293"/>
              <a:gd name="connsiteX30" fmla="*/ 6630782 w 8525109"/>
              <a:gd name="connsiteY30" fmla="*/ 4496524 h 6859293"/>
              <a:gd name="connsiteX31" fmla="*/ 6657121 w 8525109"/>
              <a:gd name="connsiteY31" fmla="*/ 4594092 h 6859293"/>
              <a:gd name="connsiteX32" fmla="*/ 6675304 w 8525109"/>
              <a:gd name="connsiteY32" fmla="*/ 4627078 h 6859293"/>
              <a:gd name="connsiteX33" fmla="*/ 6695194 w 8525109"/>
              <a:gd name="connsiteY33" fmla="*/ 4675881 h 6859293"/>
              <a:gd name="connsiteX34" fmla="*/ 6694674 w 8525109"/>
              <a:gd name="connsiteY34" fmla="*/ 4707963 h 6859293"/>
              <a:gd name="connsiteX35" fmla="*/ 6696125 w 8525109"/>
              <a:gd name="connsiteY35" fmla="*/ 4713606 h 6859293"/>
              <a:gd name="connsiteX36" fmla="*/ 6683308 w 8525109"/>
              <a:gd name="connsiteY36" fmla="*/ 4753785 h 6859293"/>
              <a:gd name="connsiteX37" fmla="*/ 6662625 w 8525109"/>
              <a:gd name="connsiteY37" fmla="*/ 4925428 h 6859293"/>
              <a:gd name="connsiteX38" fmla="*/ 6666282 w 8525109"/>
              <a:gd name="connsiteY38" fmla="*/ 5051023 h 6859293"/>
              <a:gd name="connsiteX39" fmla="*/ 6674923 w 8525109"/>
              <a:gd name="connsiteY39" fmla="*/ 5093902 h 6859293"/>
              <a:gd name="connsiteX40" fmla="*/ 6688949 w 8525109"/>
              <a:gd name="connsiteY40" fmla="*/ 5165855 h 6859293"/>
              <a:gd name="connsiteX41" fmla="*/ 6713476 w 8525109"/>
              <a:gd name="connsiteY41" fmla="*/ 5228723 h 6859293"/>
              <a:gd name="connsiteX42" fmla="*/ 6699741 w 8525109"/>
              <a:gd name="connsiteY42" fmla="*/ 5297032 h 6859293"/>
              <a:gd name="connsiteX43" fmla="*/ 6698438 w 8525109"/>
              <a:gd name="connsiteY43" fmla="*/ 5354609 h 6859293"/>
              <a:gd name="connsiteX44" fmla="*/ 6705394 w 8525109"/>
              <a:gd name="connsiteY44" fmla="*/ 5358041 h 6859293"/>
              <a:gd name="connsiteX45" fmla="*/ 6705941 w 8525109"/>
              <a:gd name="connsiteY45" fmla="*/ 5365323 h 6859293"/>
              <a:gd name="connsiteX46" fmla="*/ 6698760 w 8525109"/>
              <a:gd name="connsiteY46" fmla="*/ 5370482 h 6859293"/>
              <a:gd name="connsiteX47" fmla="*/ 6674560 w 8525109"/>
              <a:gd name="connsiteY47" fmla="*/ 5466409 h 6859293"/>
              <a:gd name="connsiteX48" fmla="*/ 6698322 w 8525109"/>
              <a:gd name="connsiteY48" fmla="*/ 5544572 h 6859293"/>
              <a:gd name="connsiteX49" fmla="*/ 6673987 w 8525109"/>
              <a:gd name="connsiteY49" fmla="*/ 5608056 h 6859293"/>
              <a:gd name="connsiteX50" fmla="*/ 6665359 w 8525109"/>
              <a:gd name="connsiteY50" fmla="*/ 5658280 h 6859293"/>
              <a:gd name="connsiteX51" fmla="*/ 6718420 w 8525109"/>
              <a:gd name="connsiteY51" fmla="*/ 5748969 h 6859293"/>
              <a:gd name="connsiteX52" fmla="*/ 6786357 w 8525109"/>
              <a:gd name="connsiteY52" fmla="*/ 5798564 h 6859293"/>
              <a:gd name="connsiteX53" fmla="*/ 6544853 w 8525109"/>
              <a:gd name="connsiteY53" fmla="*/ 6019582 h 6859293"/>
              <a:gd name="connsiteX54" fmla="*/ 6524887 w 8525109"/>
              <a:gd name="connsiteY54" fmla="*/ 6249538 h 6859293"/>
              <a:gd name="connsiteX55" fmla="*/ 6378787 w 8525109"/>
              <a:gd name="connsiteY55" fmla="*/ 6426429 h 6859293"/>
              <a:gd name="connsiteX56" fmla="*/ 6386119 w 8525109"/>
              <a:gd name="connsiteY56" fmla="*/ 6529594 h 6859293"/>
              <a:gd name="connsiteX57" fmla="*/ 6345764 w 8525109"/>
              <a:gd name="connsiteY57" fmla="*/ 6582653 h 6859293"/>
              <a:gd name="connsiteX58" fmla="*/ 6319732 w 8525109"/>
              <a:gd name="connsiteY58" fmla="*/ 6616734 h 6859293"/>
              <a:gd name="connsiteX59" fmla="*/ 6342151 w 8525109"/>
              <a:gd name="connsiteY59" fmla="*/ 6663823 h 6859293"/>
              <a:gd name="connsiteX60" fmla="*/ 6284371 w 8525109"/>
              <a:gd name="connsiteY60" fmla="*/ 6698219 h 6859293"/>
              <a:gd name="connsiteX61" fmla="*/ 6271742 w 8525109"/>
              <a:gd name="connsiteY61" fmla="*/ 6740121 h 6859293"/>
              <a:gd name="connsiteX62" fmla="*/ 6297326 w 8525109"/>
              <a:gd name="connsiteY62" fmla="*/ 6788280 h 6859293"/>
              <a:gd name="connsiteX63" fmla="*/ 6229226 w 8525109"/>
              <a:gd name="connsiteY63" fmla="*/ 6857684 h 6859293"/>
              <a:gd name="connsiteX64" fmla="*/ 0 w 8525109"/>
              <a:gd name="connsiteY64" fmla="*/ 6859293 h 6859293"/>
              <a:gd name="connsiteX65" fmla="*/ 0 w 8525109"/>
              <a:gd name="connsiteY65" fmla="*/ 1294 h 6859293"/>
              <a:gd name="connsiteX0" fmla="*/ 0 w 8525109"/>
              <a:gd name="connsiteY0" fmla="*/ 1294 h 6859293"/>
              <a:gd name="connsiteX1" fmla="*/ 8525109 w 8525109"/>
              <a:gd name="connsiteY1" fmla="*/ 0 h 6859293"/>
              <a:gd name="connsiteX2" fmla="*/ 8346944 w 8525109"/>
              <a:gd name="connsiteY2" fmla="*/ 81346 h 6859293"/>
              <a:gd name="connsiteX3" fmla="*/ 8132380 w 8525109"/>
              <a:gd name="connsiteY3" fmla="*/ 160094 h 6859293"/>
              <a:gd name="connsiteX4" fmla="*/ 7789959 w 8525109"/>
              <a:gd name="connsiteY4" fmla="*/ 249711 h 6859293"/>
              <a:gd name="connsiteX5" fmla="*/ 7739796 w 8525109"/>
              <a:gd name="connsiteY5" fmla="*/ 336899 h 6859293"/>
              <a:gd name="connsiteX6" fmla="*/ 7630310 w 8525109"/>
              <a:gd name="connsiteY6" fmla="*/ 391945 h 6859293"/>
              <a:gd name="connsiteX7" fmla="*/ 7548568 w 8525109"/>
              <a:gd name="connsiteY7" fmla="*/ 455733 h 6859293"/>
              <a:gd name="connsiteX8" fmla="*/ 7398684 w 8525109"/>
              <a:gd name="connsiteY8" fmla="*/ 558216 h 6859293"/>
              <a:gd name="connsiteX9" fmla="*/ 7183085 w 8525109"/>
              <a:gd name="connsiteY9" fmla="*/ 655795 h 6859293"/>
              <a:gd name="connsiteX10" fmla="*/ 7100644 w 8525109"/>
              <a:gd name="connsiteY10" fmla="*/ 702928 h 6859293"/>
              <a:gd name="connsiteX11" fmla="*/ 6881664 w 8525109"/>
              <a:gd name="connsiteY11" fmla="*/ 879412 h 6859293"/>
              <a:gd name="connsiteX12" fmla="*/ 6648434 w 8525109"/>
              <a:gd name="connsiteY12" fmla="*/ 1205955 h 6859293"/>
              <a:gd name="connsiteX13" fmla="*/ 6378545 w 8525109"/>
              <a:gd name="connsiteY13" fmla="*/ 1435483 h 6859293"/>
              <a:gd name="connsiteX14" fmla="*/ 6262148 w 8525109"/>
              <a:gd name="connsiteY14" fmla="*/ 1967864 h 6859293"/>
              <a:gd name="connsiteX15" fmla="*/ 6378456 w 8525109"/>
              <a:gd name="connsiteY15" fmla="*/ 2263112 h 6859293"/>
              <a:gd name="connsiteX16" fmla="*/ 6346980 w 8525109"/>
              <a:gd name="connsiteY16" fmla="*/ 2427403 h 6859293"/>
              <a:gd name="connsiteX17" fmla="*/ 6323990 w 8525109"/>
              <a:gd name="connsiteY17" fmla="*/ 2540163 h 6859293"/>
              <a:gd name="connsiteX18" fmla="*/ 6299971 w 8525109"/>
              <a:gd name="connsiteY18" fmla="*/ 2854136 h 6859293"/>
              <a:gd name="connsiteX19" fmla="*/ 6305256 w 8525109"/>
              <a:gd name="connsiteY19" fmla="*/ 2966440 h 6859293"/>
              <a:gd name="connsiteX20" fmla="*/ 6297430 w 8525109"/>
              <a:gd name="connsiteY20" fmla="*/ 3012274 h 6859293"/>
              <a:gd name="connsiteX21" fmla="*/ 6301903 w 8525109"/>
              <a:gd name="connsiteY21" fmla="*/ 3018825 h 6859293"/>
              <a:gd name="connsiteX22" fmla="*/ 6312288 w 8525109"/>
              <a:gd name="connsiteY22" fmla="*/ 3143056 h 6859293"/>
              <a:gd name="connsiteX23" fmla="*/ 6588668 w 8525109"/>
              <a:gd name="connsiteY23" fmla="*/ 3487320 h 6859293"/>
              <a:gd name="connsiteX24" fmla="*/ 6585046 w 8525109"/>
              <a:gd name="connsiteY24" fmla="*/ 3572410 h 6859293"/>
              <a:gd name="connsiteX25" fmla="*/ 6629468 w 8525109"/>
              <a:gd name="connsiteY25" fmla="*/ 3624445 h 6859293"/>
              <a:gd name="connsiteX26" fmla="*/ 6598751 w 8525109"/>
              <a:gd name="connsiteY26" fmla="*/ 3705365 h 6859293"/>
              <a:gd name="connsiteX27" fmla="*/ 6554074 w 8525109"/>
              <a:gd name="connsiteY27" fmla="*/ 3776874 h 6859293"/>
              <a:gd name="connsiteX28" fmla="*/ 6542727 w 8525109"/>
              <a:gd name="connsiteY28" fmla="*/ 4144118 h 6859293"/>
              <a:gd name="connsiteX29" fmla="*/ 6574700 w 8525109"/>
              <a:gd name="connsiteY29" fmla="*/ 4254383 h 6859293"/>
              <a:gd name="connsiteX30" fmla="*/ 6630782 w 8525109"/>
              <a:gd name="connsiteY30" fmla="*/ 4496524 h 6859293"/>
              <a:gd name="connsiteX31" fmla="*/ 6657121 w 8525109"/>
              <a:gd name="connsiteY31" fmla="*/ 4594092 h 6859293"/>
              <a:gd name="connsiteX32" fmla="*/ 6675304 w 8525109"/>
              <a:gd name="connsiteY32" fmla="*/ 4627078 h 6859293"/>
              <a:gd name="connsiteX33" fmla="*/ 6695194 w 8525109"/>
              <a:gd name="connsiteY33" fmla="*/ 4675881 h 6859293"/>
              <a:gd name="connsiteX34" fmla="*/ 6694674 w 8525109"/>
              <a:gd name="connsiteY34" fmla="*/ 4707963 h 6859293"/>
              <a:gd name="connsiteX35" fmla="*/ 6696125 w 8525109"/>
              <a:gd name="connsiteY35" fmla="*/ 4713606 h 6859293"/>
              <a:gd name="connsiteX36" fmla="*/ 6683308 w 8525109"/>
              <a:gd name="connsiteY36" fmla="*/ 4753785 h 6859293"/>
              <a:gd name="connsiteX37" fmla="*/ 6662625 w 8525109"/>
              <a:gd name="connsiteY37" fmla="*/ 4925428 h 6859293"/>
              <a:gd name="connsiteX38" fmla="*/ 6666282 w 8525109"/>
              <a:gd name="connsiteY38" fmla="*/ 5051023 h 6859293"/>
              <a:gd name="connsiteX39" fmla="*/ 6674923 w 8525109"/>
              <a:gd name="connsiteY39" fmla="*/ 5093902 h 6859293"/>
              <a:gd name="connsiteX40" fmla="*/ 6688949 w 8525109"/>
              <a:gd name="connsiteY40" fmla="*/ 5165855 h 6859293"/>
              <a:gd name="connsiteX41" fmla="*/ 6713476 w 8525109"/>
              <a:gd name="connsiteY41" fmla="*/ 5228723 h 6859293"/>
              <a:gd name="connsiteX42" fmla="*/ 6699741 w 8525109"/>
              <a:gd name="connsiteY42" fmla="*/ 5297032 h 6859293"/>
              <a:gd name="connsiteX43" fmla="*/ 6698438 w 8525109"/>
              <a:gd name="connsiteY43" fmla="*/ 5354609 h 6859293"/>
              <a:gd name="connsiteX44" fmla="*/ 6705394 w 8525109"/>
              <a:gd name="connsiteY44" fmla="*/ 5358041 h 6859293"/>
              <a:gd name="connsiteX45" fmla="*/ 6705941 w 8525109"/>
              <a:gd name="connsiteY45" fmla="*/ 5365323 h 6859293"/>
              <a:gd name="connsiteX46" fmla="*/ 6698760 w 8525109"/>
              <a:gd name="connsiteY46" fmla="*/ 5370482 h 6859293"/>
              <a:gd name="connsiteX47" fmla="*/ 6674560 w 8525109"/>
              <a:gd name="connsiteY47" fmla="*/ 5466409 h 6859293"/>
              <a:gd name="connsiteX48" fmla="*/ 6698322 w 8525109"/>
              <a:gd name="connsiteY48" fmla="*/ 5544572 h 6859293"/>
              <a:gd name="connsiteX49" fmla="*/ 6673987 w 8525109"/>
              <a:gd name="connsiteY49" fmla="*/ 5608056 h 6859293"/>
              <a:gd name="connsiteX50" fmla="*/ 6665359 w 8525109"/>
              <a:gd name="connsiteY50" fmla="*/ 5658280 h 6859293"/>
              <a:gd name="connsiteX51" fmla="*/ 6718420 w 8525109"/>
              <a:gd name="connsiteY51" fmla="*/ 5748969 h 6859293"/>
              <a:gd name="connsiteX52" fmla="*/ 6554700 w 8525109"/>
              <a:gd name="connsiteY52" fmla="*/ 5893814 h 6859293"/>
              <a:gd name="connsiteX53" fmla="*/ 6544853 w 8525109"/>
              <a:gd name="connsiteY53" fmla="*/ 6019582 h 6859293"/>
              <a:gd name="connsiteX54" fmla="*/ 6524887 w 8525109"/>
              <a:gd name="connsiteY54" fmla="*/ 6249538 h 6859293"/>
              <a:gd name="connsiteX55" fmla="*/ 6378787 w 8525109"/>
              <a:gd name="connsiteY55" fmla="*/ 6426429 h 6859293"/>
              <a:gd name="connsiteX56" fmla="*/ 6386119 w 8525109"/>
              <a:gd name="connsiteY56" fmla="*/ 6529594 h 6859293"/>
              <a:gd name="connsiteX57" fmla="*/ 6345764 w 8525109"/>
              <a:gd name="connsiteY57" fmla="*/ 6582653 h 6859293"/>
              <a:gd name="connsiteX58" fmla="*/ 6319732 w 8525109"/>
              <a:gd name="connsiteY58" fmla="*/ 6616734 h 6859293"/>
              <a:gd name="connsiteX59" fmla="*/ 6342151 w 8525109"/>
              <a:gd name="connsiteY59" fmla="*/ 6663823 h 6859293"/>
              <a:gd name="connsiteX60" fmla="*/ 6284371 w 8525109"/>
              <a:gd name="connsiteY60" fmla="*/ 6698219 h 6859293"/>
              <a:gd name="connsiteX61" fmla="*/ 6271742 w 8525109"/>
              <a:gd name="connsiteY61" fmla="*/ 6740121 h 6859293"/>
              <a:gd name="connsiteX62" fmla="*/ 6297326 w 8525109"/>
              <a:gd name="connsiteY62" fmla="*/ 6788280 h 6859293"/>
              <a:gd name="connsiteX63" fmla="*/ 6229226 w 8525109"/>
              <a:gd name="connsiteY63" fmla="*/ 6857684 h 6859293"/>
              <a:gd name="connsiteX64" fmla="*/ 0 w 8525109"/>
              <a:gd name="connsiteY64" fmla="*/ 6859293 h 6859293"/>
              <a:gd name="connsiteX65" fmla="*/ 0 w 8525109"/>
              <a:gd name="connsiteY65" fmla="*/ 1294 h 6859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8525109" h="6859293">
                <a:moveTo>
                  <a:pt x="0" y="1294"/>
                </a:moveTo>
                <a:lnTo>
                  <a:pt x="8525109" y="0"/>
                </a:lnTo>
                <a:cubicBezTo>
                  <a:pt x="8523098" y="23571"/>
                  <a:pt x="8348955" y="57775"/>
                  <a:pt x="8346944" y="81346"/>
                </a:cubicBezTo>
                <a:cubicBezTo>
                  <a:pt x="8339785" y="115716"/>
                  <a:pt x="8136408" y="130310"/>
                  <a:pt x="8132380" y="160094"/>
                </a:cubicBezTo>
                <a:cubicBezTo>
                  <a:pt x="8099084" y="189352"/>
                  <a:pt x="7801155" y="220285"/>
                  <a:pt x="7789959" y="249711"/>
                </a:cubicBezTo>
                <a:cubicBezTo>
                  <a:pt x="7776471" y="330607"/>
                  <a:pt x="7755406" y="238056"/>
                  <a:pt x="7739796" y="336899"/>
                </a:cubicBezTo>
                <a:cubicBezTo>
                  <a:pt x="7725890" y="409983"/>
                  <a:pt x="7660792" y="339224"/>
                  <a:pt x="7630310" y="391945"/>
                </a:cubicBezTo>
                <a:cubicBezTo>
                  <a:pt x="7656374" y="404037"/>
                  <a:pt x="7551098" y="439421"/>
                  <a:pt x="7548568" y="455733"/>
                </a:cubicBezTo>
                <a:cubicBezTo>
                  <a:pt x="7491249" y="502661"/>
                  <a:pt x="7481432" y="488429"/>
                  <a:pt x="7398684" y="558216"/>
                </a:cubicBezTo>
                <a:lnTo>
                  <a:pt x="7183085" y="655795"/>
                </a:lnTo>
                <a:cubicBezTo>
                  <a:pt x="7174635" y="699934"/>
                  <a:pt x="7119917" y="697845"/>
                  <a:pt x="7100644" y="702928"/>
                </a:cubicBezTo>
                <a:cubicBezTo>
                  <a:pt x="7061979" y="734029"/>
                  <a:pt x="6931985" y="812752"/>
                  <a:pt x="6881664" y="879412"/>
                </a:cubicBezTo>
                <a:cubicBezTo>
                  <a:pt x="6845709" y="1016310"/>
                  <a:pt x="6664543" y="1086816"/>
                  <a:pt x="6648434" y="1205955"/>
                </a:cubicBezTo>
                <a:cubicBezTo>
                  <a:pt x="6615139" y="1235215"/>
                  <a:pt x="6502026" y="1398108"/>
                  <a:pt x="6378545" y="1435483"/>
                </a:cubicBezTo>
                <a:cubicBezTo>
                  <a:pt x="6365056" y="1516378"/>
                  <a:pt x="6193544" y="1821313"/>
                  <a:pt x="6262148" y="1967864"/>
                </a:cubicBezTo>
                <a:cubicBezTo>
                  <a:pt x="6248241" y="2040947"/>
                  <a:pt x="6408938" y="2174610"/>
                  <a:pt x="6378456" y="2263112"/>
                </a:cubicBezTo>
                <a:cubicBezTo>
                  <a:pt x="6404521" y="2275205"/>
                  <a:pt x="6349508" y="2411091"/>
                  <a:pt x="6346980" y="2427403"/>
                </a:cubicBezTo>
                <a:cubicBezTo>
                  <a:pt x="6378138" y="2455016"/>
                  <a:pt x="6329861" y="2500252"/>
                  <a:pt x="6323990" y="2540163"/>
                </a:cubicBezTo>
                <a:cubicBezTo>
                  <a:pt x="6270937" y="2648388"/>
                  <a:pt x="6317811" y="2724717"/>
                  <a:pt x="6299971" y="2854136"/>
                </a:cubicBezTo>
                <a:cubicBezTo>
                  <a:pt x="6296888" y="2891114"/>
                  <a:pt x="6314227" y="2925363"/>
                  <a:pt x="6305256" y="2966440"/>
                </a:cubicBezTo>
                <a:lnTo>
                  <a:pt x="6297430" y="3012274"/>
                </a:lnTo>
                <a:lnTo>
                  <a:pt x="6301903" y="3018825"/>
                </a:lnTo>
                <a:lnTo>
                  <a:pt x="6312288" y="3143056"/>
                </a:lnTo>
                <a:cubicBezTo>
                  <a:pt x="6310891" y="3149752"/>
                  <a:pt x="6583014" y="3475947"/>
                  <a:pt x="6588668" y="3487320"/>
                </a:cubicBezTo>
                <a:cubicBezTo>
                  <a:pt x="6634248" y="3519659"/>
                  <a:pt x="6614325" y="3540071"/>
                  <a:pt x="6585046" y="3572410"/>
                </a:cubicBezTo>
                <a:lnTo>
                  <a:pt x="6629468" y="3624445"/>
                </a:lnTo>
                <a:cubicBezTo>
                  <a:pt x="6652241" y="3718251"/>
                  <a:pt x="6641921" y="3680584"/>
                  <a:pt x="6598751" y="3705365"/>
                </a:cubicBezTo>
                <a:cubicBezTo>
                  <a:pt x="6586841" y="3803279"/>
                  <a:pt x="6545297" y="3677859"/>
                  <a:pt x="6554074" y="3776874"/>
                </a:cubicBezTo>
                <a:cubicBezTo>
                  <a:pt x="6603160" y="3807688"/>
                  <a:pt x="6522549" y="4096085"/>
                  <a:pt x="6542727" y="4144118"/>
                </a:cubicBezTo>
                <a:cubicBezTo>
                  <a:pt x="6562367" y="4176079"/>
                  <a:pt x="6560025" y="4195650"/>
                  <a:pt x="6574700" y="4254383"/>
                </a:cubicBezTo>
                <a:lnTo>
                  <a:pt x="6630782" y="4496524"/>
                </a:lnTo>
                <a:cubicBezTo>
                  <a:pt x="6629041" y="4519390"/>
                  <a:pt x="6642831" y="4584907"/>
                  <a:pt x="6657121" y="4594092"/>
                </a:cubicBezTo>
                <a:cubicBezTo>
                  <a:pt x="6662404" y="4607092"/>
                  <a:pt x="6661388" y="4624229"/>
                  <a:pt x="6675304" y="4627078"/>
                </a:cubicBezTo>
                <a:cubicBezTo>
                  <a:pt x="6692614" y="4633342"/>
                  <a:pt x="6678575" y="4687642"/>
                  <a:pt x="6695194" y="4675881"/>
                </a:cubicBezTo>
                <a:cubicBezTo>
                  <a:pt x="6692850" y="4685480"/>
                  <a:pt x="6692968" y="4696468"/>
                  <a:pt x="6694674" y="4707963"/>
                </a:cubicBezTo>
                <a:lnTo>
                  <a:pt x="6696125" y="4713606"/>
                </a:lnTo>
                <a:lnTo>
                  <a:pt x="6683308" y="4753785"/>
                </a:lnTo>
                <a:cubicBezTo>
                  <a:pt x="6668335" y="4815923"/>
                  <a:pt x="6667993" y="4871470"/>
                  <a:pt x="6662625" y="4925428"/>
                </a:cubicBezTo>
                <a:cubicBezTo>
                  <a:pt x="6658601" y="5005991"/>
                  <a:pt x="6700287" y="4944554"/>
                  <a:pt x="6666282" y="5051023"/>
                </a:cubicBezTo>
                <a:cubicBezTo>
                  <a:pt x="6680923" y="5058719"/>
                  <a:pt x="6681720" y="5071193"/>
                  <a:pt x="6674923" y="5093902"/>
                </a:cubicBezTo>
                <a:cubicBezTo>
                  <a:pt x="6674055" y="5132824"/>
                  <a:pt x="6710642" y="5122188"/>
                  <a:pt x="6688949" y="5165855"/>
                </a:cubicBezTo>
                <a:lnTo>
                  <a:pt x="6713476" y="5228723"/>
                </a:lnTo>
                <a:cubicBezTo>
                  <a:pt x="6707551" y="5226289"/>
                  <a:pt x="6700321" y="5281266"/>
                  <a:pt x="6699741" y="5297032"/>
                </a:cubicBezTo>
                <a:cubicBezTo>
                  <a:pt x="6701613" y="5329833"/>
                  <a:pt x="6674230" y="5339676"/>
                  <a:pt x="6698438" y="5354609"/>
                </a:cubicBezTo>
                <a:lnTo>
                  <a:pt x="6705394" y="5358041"/>
                </a:lnTo>
                <a:cubicBezTo>
                  <a:pt x="6705576" y="5360469"/>
                  <a:pt x="6705758" y="5362897"/>
                  <a:pt x="6705941" y="5365323"/>
                </a:cubicBezTo>
                <a:cubicBezTo>
                  <a:pt x="6705372" y="5369193"/>
                  <a:pt x="6703413" y="5371317"/>
                  <a:pt x="6698760" y="5370482"/>
                </a:cubicBezTo>
                <a:cubicBezTo>
                  <a:pt x="6715543" y="5401859"/>
                  <a:pt x="6682626" y="5435742"/>
                  <a:pt x="6674560" y="5466409"/>
                </a:cubicBezTo>
                <a:cubicBezTo>
                  <a:pt x="6691190" y="5490459"/>
                  <a:pt x="6702277" y="5480278"/>
                  <a:pt x="6698322" y="5544572"/>
                </a:cubicBezTo>
                <a:lnTo>
                  <a:pt x="6673987" y="5608056"/>
                </a:lnTo>
                <a:lnTo>
                  <a:pt x="6665359" y="5658280"/>
                </a:lnTo>
                <a:lnTo>
                  <a:pt x="6718420" y="5748969"/>
                </a:lnTo>
                <a:cubicBezTo>
                  <a:pt x="6736039" y="5789564"/>
                  <a:pt x="6562893" y="5836768"/>
                  <a:pt x="6554700" y="5893814"/>
                </a:cubicBezTo>
                <a:cubicBezTo>
                  <a:pt x="6525772" y="5938916"/>
                  <a:pt x="6588431" y="5944420"/>
                  <a:pt x="6544853" y="6019582"/>
                </a:cubicBezTo>
                <a:cubicBezTo>
                  <a:pt x="6561064" y="6041815"/>
                  <a:pt x="6507729" y="6219301"/>
                  <a:pt x="6524887" y="6249538"/>
                </a:cubicBezTo>
                <a:cubicBezTo>
                  <a:pt x="6491924" y="6350069"/>
                  <a:pt x="6375368" y="6363960"/>
                  <a:pt x="6378787" y="6426429"/>
                </a:cubicBezTo>
                <a:cubicBezTo>
                  <a:pt x="6377191" y="6484448"/>
                  <a:pt x="6423364" y="6440545"/>
                  <a:pt x="6386119" y="6529594"/>
                </a:cubicBezTo>
                <a:cubicBezTo>
                  <a:pt x="6385279" y="6550368"/>
                  <a:pt x="6339298" y="6562912"/>
                  <a:pt x="6345764" y="6582653"/>
                </a:cubicBezTo>
                <a:lnTo>
                  <a:pt x="6319732" y="6616734"/>
                </a:lnTo>
                <a:lnTo>
                  <a:pt x="6342151" y="6663823"/>
                </a:lnTo>
                <a:lnTo>
                  <a:pt x="6284371" y="6698219"/>
                </a:lnTo>
                <a:cubicBezTo>
                  <a:pt x="6275919" y="6719928"/>
                  <a:pt x="6288754" y="6713569"/>
                  <a:pt x="6271742" y="6740121"/>
                </a:cubicBezTo>
                <a:cubicBezTo>
                  <a:pt x="6276761" y="6763000"/>
                  <a:pt x="6287023" y="6777558"/>
                  <a:pt x="6297326" y="6788280"/>
                </a:cubicBezTo>
                <a:cubicBezTo>
                  <a:pt x="6298521" y="6802579"/>
                  <a:pt x="6228030" y="6843385"/>
                  <a:pt x="6229226" y="6857684"/>
                </a:cubicBezTo>
                <a:lnTo>
                  <a:pt x="0" y="6859293"/>
                </a:lnTo>
                <a:lnTo>
                  <a:pt x="0" y="1294"/>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6">
            <a:extLst>
              <a:ext uri="{FF2B5EF4-FFF2-40B4-BE49-F238E27FC236}">
                <a16:creationId xmlns:a16="http://schemas.microsoft.com/office/drawing/2014/main" id="{17F535C9-7CC8-4CF6-ACB6-19C8F963D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777009">
            <a:off x="10382160" y="813415"/>
            <a:ext cx="1367625"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2BDED224-1C09-48A0-B193-062E88A12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7316" y="3422445"/>
            <a:ext cx="3638020" cy="2732102"/>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8" name="Picture 7">
            <a:extLst>
              <a:ext uri="{FF2B5EF4-FFF2-40B4-BE49-F238E27FC236}">
                <a16:creationId xmlns:a16="http://schemas.microsoft.com/office/drawing/2014/main" id="{A7288561-5153-E09A-5BE3-D504FA1A5559}"/>
              </a:ext>
            </a:extLst>
          </p:cNvPr>
          <p:cNvPicPr>
            <a:picLocks noChangeAspect="1"/>
          </p:cNvPicPr>
          <p:nvPr/>
        </p:nvPicPr>
        <p:blipFill rotWithShape="1">
          <a:blip r:embed="rId2"/>
          <a:srcRect r="-2" b="3"/>
          <a:stretch/>
        </p:blipFill>
        <p:spPr>
          <a:xfrm>
            <a:off x="8096690" y="3579285"/>
            <a:ext cx="3324472" cy="2418420"/>
          </a:xfrm>
          <a:prstGeom prst="rect">
            <a:avLst/>
          </a:prstGeom>
        </p:spPr>
      </p:pic>
      <p:sp>
        <p:nvSpPr>
          <p:cNvPr id="23" name="Rectangle 6">
            <a:extLst>
              <a:ext uri="{FF2B5EF4-FFF2-40B4-BE49-F238E27FC236}">
                <a16:creationId xmlns:a16="http://schemas.microsoft.com/office/drawing/2014/main" id="{AFB74E1F-5C8C-4335-9A1B-CD83BD044A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2293">
            <a:off x="10731872" y="3188358"/>
            <a:ext cx="123140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BDB288CF-D271-4269-9FD5-964BE4D4B5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55733" y="540333"/>
            <a:ext cx="3636267" cy="2751661"/>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0" name="Picture 9">
            <a:extLst>
              <a:ext uri="{FF2B5EF4-FFF2-40B4-BE49-F238E27FC236}">
                <a16:creationId xmlns:a16="http://schemas.microsoft.com/office/drawing/2014/main" id="{10B0CF3E-F185-F913-A6A9-55FAA7B19160}"/>
              </a:ext>
            </a:extLst>
          </p:cNvPr>
          <p:cNvPicPr>
            <a:picLocks noChangeAspect="1"/>
          </p:cNvPicPr>
          <p:nvPr/>
        </p:nvPicPr>
        <p:blipFill rotWithShape="1">
          <a:blip r:embed="rId3"/>
          <a:srcRect l="3153" r="-1" b="-1"/>
          <a:stretch/>
        </p:blipFill>
        <p:spPr>
          <a:xfrm>
            <a:off x="8716604" y="699909"/>
            <a:ext cx="3314533" cy="2429927"/>
          </a:xfrm>
          <a:prstGeom prst="rect">
            <a:avLst/>
          </a:prstGeom>
        </p:spPr>
      </p:pic>
    </p:spTree>
    <p:extLst>
      <p:ext uri="{BB962C8B-B14F-4D97-AF65-F5344CB8AC3E}">
        <p14:creationId xmlns:p14="http://schemas.microsoft.com/office/powerpoint/2010/main" val="45493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89EB27-A3B9-E57A-3E01-B7883889CCDB}"/>
              </a:ext>
            </a:extLst>
          </p:cNvPr>
          <p:cNvSpPr>
            <a:spLocks noGrp="1"/>
          </p:cNvSpPr>
          <p:nvPr>
            <p:ph type="title"/>
          </p:nvPr>
        </p:nvSpPr>
        <p:spPr/>
        <p:txBody>
          <a:bodyPr/>
          <a:lstStyle/>
          <a:p>
            <a:r>
              <a:rPr lang="en-GB" dirty="0"/>
              <a:t>Greater accountability for delisting decisions?</a:t>
            </a:r>
          </a:p>
        </p:txBody>
      </p:sp>
      <p:sp>
        <p:nvSpPr>
          <p:cNvPr id="5" name="Content Placeholder 4">
            <a:extLst>
              <a:ext uri="{FF2B5EF4-FFF2-40B4-BE49-F238E27FC236}">
                <a16:creationId xmlns:a16="http://schemas.microsoft.com/office/drawing/2014/main" id="{F55618FA-190F-5AC1-DA1D-89E225A660A1}"/>
              </a:ext>
            </a:extLst>
          </p:cNvPr>
          <p:cNvSpPr>
            <a:spLocks noGrp="1"/>
          </p:cNvSpPr>
          <p:nvPr>
            <p:ph sz="half" idx="1"/>
          </p:nvPr>
        </p:nvSpPr>
        <p:spPr>
          <a:xfrm>
            <a:off x="582461" y="1825624"/>
            <a:ext cx="6152446" cy="4857011"/>
          </a:xfrm>
        </p:spPr>
        <p:txBody>
          <a:bodyPr>
            <a:normAutofit/>
          </a:bodyPr>
          <a:lstStyle/>
          <a:p>
            <a:r>
              <a:rPr lang="en-GB" sz="1800" dirty="0">
                <a:effectLst/>
                <a:latin typeface="Aptos" panose="020B0004020202020204" pitchFamily="34" charset="0"/>
                <a:ea typeface="Aptos" panose="020B0004020202020204" pitchFamily="34" charset="0"/>
                <a:cs typeface="Times New Roman" panose="02020603050405020304" pitchFamily="18" charset="0"/>
              </a:rPr>
              <a:t>Platforms </a:t>
            </a:r>
            <a:r>
              <a:rPr lang="en-GB" sz="1800" u="sng" dirty="0">
                <a:effectLst/>
                <a:latin typeface="Aptos" panose="020B0004020202020204" pitchFamily="34" charset="0"/>
                <a:ea typeface="Aptos" panose="020B0004020202020204" pitchFamily="34" charset="0"/>
                <a:cs typeface="Times New Roman" panose="02020603050405020304" pitchFamily="18" charset="0"/>
              </a:rPr>
              <a:t>control the behaviours</a:t>
            </a:r>
            <a:r>
              <a:rPr lang="en-GB" sz="1800" dirty="0">
                <a:effectLst/>
                <a:latin typeface="Aptos" panose="020B0004020202020204" pitchFamily="34" charset="0"/>
                <a:ea typeface="Aptos" panose="020B0004020202020204" pitchFamily="34" charset="0"/>
                <a:cs typeface="Times New Roman" panose="02020603050405020304" pitchFamily="18" charset="0"/>
              </a:rPr>
              <a:t> of their users through privately developed norms. </a:t>
            </a:r>
          </a:p>
          <a:p>
            <a:r>
              <a:rPr lang="en-GB" sz="1800" dirty="0">
                <a:latin typeface="Aptos" panose="020B0004020202020204" pitchFamily="34" charset="0"/>
                <a:ea typeface="Aptos" panose="020B0004020202020204" pitchFamily="34" charset="0"/>
                <a:cs typeface="Times New Roman" panose="02020603050405020304" pitchFamily="18" charset="0"/>
              </a:rPr>
              <a:t>G</a:t>
            </a:r>
            <a:r>
              <a:rPr lang="en-GB" sz="1800" dirty="0">
                <a:effectLst/>
                <a:latin typeface="Aptos" panose="020B0004020202020204" pitchFamily="34" charset="0"/>
                <a:ea typeface="Aptos" panose="020B0004020202020204" pitchFamily="34" charset="0"/>
                <a:cs typeface="Times New Roman" panose="02020603050405020304" pitchFamily="18" charset="0"/>
              </a:rPr>
              <a:t>iven effect </a:t>
            </a:r>
            <a:r>
              <a:rPr lang="en-GB" sz="1800" u="sng" dirty="0">
                <a:effectLst/>
                <a:latin typeface="Aptos" panose="020B0004020202020204" pitchFamily="34" charset="0"/>
                <a:ea typeface="Aptos" panose="020B0004020202020204" pitchFamily="34" charset="0"/>
                <a:cs typeface="Times New Roman" panose="02020603050405020304" pitchFamily="18" charset="0"/>
              </a:rPr>
              <a:t>contractually</a:t>
            </a:r>
            <a:r>
              <a:rPr lang="en-GB" sz="1800" dirty="0">
                <a:effectLst/>
                <a:latin typeface="Aptos" panose="020B0004020202020204" pitchFamily="34" charset="0"/>
                <a:ea typeface="Aptos" panose="020B0004020202020204" pitchFamily="34" charset="0"/>
                <a:cs typeface="Times New Roman" panose="02020603050405020304" pitchFamily="18" charset="0"/>
              </a:rPr>
              <a:t> through Terms of Services or Terms of Use, which must be agreed to when accessing online marketplaces. </a:t>
            </a:r>
          </a:p>
          <a:p>
            <a:r>
              <a:rPr lang="en-GB" sz="1800" dirty="0">
                <a:effectLst/>
                <a:latin typeface="Aptos" panose="020B0004020202020204" pitchFamily="34" charset="0"/>
                <a:ea typeface="Aptos" panose="020B0004020202020204" pitchFamily="34" charset="0"/>
                <a:cs typeface="Times New Roman" panose="02020603050405020304" pitchFamily="18" charset="0"/>
              </a:rPr>
              <a:t>Policies are either </a:t>
            </a:r>
            <a:r>
              <a:rPr lang="en-GB" sz="1800" u="sng" dirty="0">
                <a:effectLst/>
                <a:latin typeface="Aptos" panose="020B0004020202020204" pitchFamily="34" charset="0"/>
                <a:ea typeface="Aptos" panose="020B0004020202020204" pitchFamily="34" charset="0"/>
                <a:cs typeface="Times New Roman" panose="02020603050405020304" pitchFamily="18" charset="0"/>
              </a:rPr>
              <a:t>developed</a:t>
            </a:r>
            <a:r>
              <a:rPr lang="en-GB" sz="1800" dirty="0">
                <a:effectLst/>
                <a:latin typeface="Aptos" panose="020B0004020202020204" pitchFamily="34" charset="0"/>
                <a:ea typeface="Aptos" panose="020B0004020202020204" pitchFamily="34" charset="0"/>
                <a:cs typeface="Times New Roman" panose="02020603050405020304" pitchFamily="18" charset="0"/>
              </a:rPr>
              <a:t> unilaterally by platforms, or else in consultation with certain select groups (big brand owners)</a:t>
            </a:r>
          </a:p>
          <a:p>
            <a:pPr marL="0" indent="0">
              <a:buNone/>
            </a:pPr>
            <a:endParaRPr lang="en-GB" sz="1800" dirty="0">
              <a:latin typeface="Aptos" panose="020B0004020202020204" pitchFamily="34" charset="0"/>
              <a:cs typeface="Times New Roman" panose="02020603050405020304" pitchFamily="18" charset="0"/>
            </a:endParaRPr>
          </a:p>
          <a:p>
            <a:pPr marL="0" indent="0">
              <a:buNone/>
            </a:pPr>
            <a:r>
              <a:rPr lang="en-GB" sz="1800" dirty="0">
                <a:latin typeface="Aptos" panose="020B0004020202020204" pitchFamily="34" charset="0"/>
                <a:cs typeface="Times New Roman" panose="02020603050405020304" pitchFamily="18" charset="0"/>
              </a:rPr>
              <a:t>The shift from</a:t>
            </a:r>
          </a:p>
          <a:p>
            <a:r>
              <a:rPr lang="en-GB" sz="1800" dirty="0">
                <a:latin typeface="Aptos" panose="020B0004020202020204" pitchFamily="34" charset="0"/>
                <a:cs typeface="Times New Roman" panose="02020603050405020304" pitchFamily="18" charset="0"/>
              </a:rPr>
              <a:t>Public </a:t>
            </a:r>
            <a:r>
              <a:rPr lang="en-GB" sz="1800" dirty="0">
                <a:latin typeface="Aptos" panose="020B0004020202020204" pitchFamily="34" charset="0"/>
                <a:cs typeface="Times New Roman" panose="02020603050405020304" pitchFamily="18" charset="0"/>
                <a:sym typeface="Wingdings" panose="05000000000000000000" pitchFamily="2" charset="2"/>
              </a:rPr>
              <a:t> private law enforcement; consolidation of different stages</a:t>
            </a:r>
          </a:p>
          <a:p>
            <a:r>
              <a:rPr lang="en-GB" sz="1800" dirty="0">
                <a:latin typeface="Aptos" panose="020B0004020202020204" pitchFamily="34" charset="0"/>
                <a:cs typeface="Times New Roman" panose="02020603050405020304" pitchFamily="18" charset="0"/>
                <a:sym typeface="Wingdings" panose="05000000000000000000" pitchFamily="2" charset="2"/>
              </a:rPr>
              <a:t>Automated/algorithmic process (reasons for decisions?)</a:t>
            </a:r>
          </a:p>
          <a:p>
            <a:r>
              <a:rPr lang="en-GB" sz="1800" dirty="0">
                <a:latin typeface="Aptos" panose="020B0004020202020204" pitchFamily="34" charset="0"/>
                <a:cs typeface="Times New Roman" panose="02020603050405020304" pitchFamily="18" charset="0"/>
                <a:sym typeface="Wingdings" panose="05000000000000000000" pitchFamily="2" charset="2"/>
              </a:rPr>
              <a:t>Large scale effects; affects multiple parties</a:t>
            </a:r>
          </a:p>
        </p:txBody>
      </p:sp>
      <p:pic>
        <p:nvPicPr>
          <p:cNvPr id="2052" name="Picture 4">
            <a:extLst>
              <a:ext uri="{FF2B5EF4-FFF2-40B4-BE49-F238E27FC236}">
                <a16:creationId xmlns:a16="http://schemas.microsoft.com/office/drawing/2014/main" id="{82B038FD-9A07-87FF-9B63-D18643749EF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961119" y="1784594"/>
            <a:ext cx="4955388" cy="2787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205991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943</Words>
  <Application>Microsoft Office PowerPoint</Application>
  <PresentationFormat>Widescreen</PresentationFormat>
  <Paragraphs>109</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Aptos</vt:lpstr>
      <vt:lpstr>Arial</vt:lpstr>
      <vt:lpstr>Calibri</vt:lpstr>
      <vt:lpstr>Calibri Light</vt:lpstr>
      <vt:lpstr>Wingdings</vt:lpstr>
      <vt:lpstr>1_Office Theme</vt:lpstr>
      <vt:lpstr>Panoptic Brand Protection?  Machine Learning and Online Marketplaces</vt:lpstr>
      <vt:lpstr>Outline</vt:lpstr>
      <vt:lpstr>Scale requires Automated Filtering </vt:lpstr>
      <vt:lpstr>The Turn to ML Models</vt:lpstr>
      <vt:lpstr>What’s Different?</vt:lpstr>
      <vt:lpstr>Range of Data Points for Supervised ML models</vt:lpstr>
      <vt:lpstr>Training on Labelled Data</vt:lpstr>
      <vt:lpstr>Legal Position?</vt:lpstr>
      <vt:lpstr>Greater accountability for delisting decisions?</vt:lpstr>
      <vt:lpstr>New DSA Requirements</vt:lpstr>
      <vt:lpstr>Dashboard and Datasets</vt:lpstr>
      <vt:lpstr>Remaining Issues…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Panoptic Brand Protection?  Machine Learning and Online Marketplaces</dc:title>
  <dc:creator>Dev Gangjee</dc:creator>
  <cp:lastModifiedBy>Vrendenbarg, C.J.S. (Charlotte)</cp:lastModifiedBy>
  <cp:revision>3</cp:revision>
  <dcterms:created xsi:type="dcterms:W3CDTF">2024-04-16T13:56:59Z</dcterms:created>
  <dcterms:modified xsi:type="dcterms:W3CDTF">2024-07-17T07:59:44Z</dcterms:modified>
</cp:coreProperties>
</file>