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1"/>
  </p:notesMasterIdLst>
  <p:handoutMasterIdLst>
    <p:handoutMasterId r:id="rId22"/>
  </p:handoutMasterIdLst>
  <p:sldIdLst>
    <p:sldId id="322" r:id="rId2"/>
    <p:sldId id="295" r:id="rId3"/>
    <p:sldId id="332" r:id="rId4"/>
    <p:sldId id="325" r:id="rId5"/>
    <p:sldId id="345" r:id="rId6"/>
    <p:sldId id="339" r:id="rId7"/>
    <p:sldId id="341" r:id="rId8"/>
    <p:sldId id="334" r:id="rId9"/>
    <p:sldId id="354" r:id="rId10"/>
    <p:sldId id="335" r:id="rId11"/>
    <p:sldId id="348" r:id="rId12"/>
    <p:sldId id="353" r:id="rId13"/>
    <p:sldId id="340" r:id="rId14"/>
    <p:sldId id="342" r:id="rId15"/>
    <p:sldId id="333" r:id="rId16"/>
    <p:sldId id="350" r:id="rId17"/>
    <p:sldId id="352" r:id="rId18"/>
    <p:sldId id="355" r:id="rId19"/>
    <p:sldId id="331" r:id="rId20"/>
  </p:sldIdLst>
  <p:sldSz cx="10691813" cy="7559675"/>
  <p:notesSz cx="6858000" cy="9144000"/>
  <p:embeddedFontLst>
    <p:embeddedFont>
      <p:font typeface="Open Sans" panose="020B0606030504020204" pitchFamily="34" charset="0"/>
      <p:regular r:id="rId23"/>
      <p:bold r:id="rId24"/>
      <p:italic r:id="rId25"/>
      <p:boldItalic r:id="rId26"/>
    </p:embeddedFont>
    <p:embeddedFont>
      <p:font typeface="Roboto" panose="02000000000000000000" pitchFamily="2" charset="0"/>
      <p:regular r:id="rId27"/>
      <p:bold r:id="rId28"/>
      <p:italic r:id="rId29"/>
      <p:boldItalic r:id="rId30"/>
    </p:embeddedFont>
    <p:embeddedFont>
      <p:font typeface="Roboto Condensed" panose="02000000000000000000" pitchFamily="2" charset="0"/>
      <p:regular r:id="rId31"/>
      <p:bold r:id="rId32"/>
      <p:italic r:id="rId33"/>
      <p:boldItalic r:id="rId34"/>
    </p:embeddedFont>
    <p:embeddedFont>
      <p:font typeface="Roboto Light" panose="02000000000000000000" pitchFamily="2" charset="0"/>
      <p:regular r:id="rId35"/>
      <p:italic r:id="rId36"/>
    </p:embeddedFont>
  </p:embeddedFontLst>
  <p:defaultTextStyle>
    <a:defPPr>
      <a:defRPr lang="en-US"/>
    </a:defPPr>
    <a:lvl1pPr marL="0" algn="l" defTabSz="497754" rtl="0" eaLnBrk="1" latinLnBrk="0" hangingPunct="1">
      <a:defRPr sz="1960" kern="1200">
        <a:solidFill>
          <a:schemeClr val="tx1"/>
        </a:solidFill>
        <a:latin typeface="+mn-lt"/>
        <a:ea typeface="+mn-ea"/>
        <a:cs typeface="+mn-cs"/>
      </a:defRPr>
    </a:lvl1pPr>
    <a:lvl2pPr marL="497754" algn="l" defTabSz="497754" rtl="0" eaLnBrk="1" latinLnBrk="0" hangingPunct="1">
      <a:defRPr sz="1960" kern="1200">
        <a:solidFill>
          <a:schemeClr val="tx1"/>
        </a:solidFill>
        <a:latin typeface="+mn-lt"/>
        <a:ea typeface="+mn-ea"/>
        <a:cs typeface="+mn-cs"/>
      </a:defRPr>
    </a:lvl2pPr>
    <a:lvl3pPr marL="995507" algn="l" defTabSz="497754" rtl="0" eaLnBrk="1" latinLnBrk="0" hangingPunct="1">
      <a:defRPr sz="1960" kern="1200">
        <a:solidFill>
          <a:schemeClr val="tx1"/>
        </a:solidFill>
        <a:latin typeface="+mn-lt"/>
        <a:ea typeface="+mn-ea"/>
        <a:cs typeface="+mn-cs"/>
      </a:defRPr>
    </a:lvl3pPr>
    <a:lvl4pPr marL="1493261" algn="l" defTabSz="497754" rtl="0" eaLnBrk="1" latinLnBrk="0" hangingPunct="1">
      <a:defRPr sz="1960" kern="1200">
        <a:solidFill>
          <a:schemeClr val="tx1"/>
        </a:solidFill>
        <a:latin typeface="+mn-lt"/>
        <a:ea typeface="+mn-ea"/>
        <a:cs typeface="+mn-cs"/>
      </a:defRPr>
    </a:lvl4pPr>
    <a:lvl5pPr marL="1991015" algn="l" defTabSz="497754" rtl="0" eaLnBrk="1" latinLnBrk="0" hangingPunct="1">
      <a:defRPr sz="1960" kern="1200">
        <a:solidFill>
          <a:schemeClr val="tx1"/>
        </a:solidFill>
        <a:latin typeface="+mn-lt"/>
        <a:ea typeface="+mn-ea"/>
        <a:cs typeface="+mn-cs"/>
      </a:defRPr>
    </a:lvl5pPr>
    <a:lvl6pPr marL="2488768" algn="l" defTabSz="497754" rtl="0" eaLnBrk="1" latinLnBrk="0" hangingPunct="1">
      <a:defRPr sz="1960" kern="1200">
        <a:solidFill>
          <a:schemeClr val="tx1"/>
        </a:solidFill>
        <a:latin typeface="+mn-lt"/>
        <a:ea typeface="+mn-ea"/>
        <a:cs typeface="+mn-cs"/>
      </a:defRPr>
    </a:lvl6pPr>
    <a:lvl7pPr marL="2986522" algn="l" defTabSz="497754" rtl="0" eaLnBrk="1" latinLnBrk="0" hangingPunct="1">
      <a:defRPr sz="1960" kern="1200">
        <a:solidFill>
          <a:schemeClr val="tx1"/>
        </a:solidFill>
        <a:latin typeface="+mn-lt"/>
        <a:ea typeface="+mn-ea"/>
        <a:cs typeface="+mn-cs"/>
      </a:defRPr>
    </a:lvl7pPr>
    <a:lvl8pPr marL="3484275" algn="l" defTabSz="497754" rtl="0" eaLnBrk="1" latinLnBrk="0" hangingPunct="1">
      <a:defRPr sz="1960" kern="1200">
        <a:solidFill>
          <a:schemeClr val="tx1"/>
        </a:solidFill>
        <a:latin typeface="+mn-lt"/>
        <a:ea typeface="+mn-ea"/>
        <a:cs typeface="+mn-cs"/>
      </a:defRPr>
    </a:lvl8pPr>
    <a:lvl9pPr marL="3982029" algn="l" defTabSz="497754" rtl="0" eaLnBrk="1" latinLnBrk="0" hangingPunct="1">
      <a:defRPr sz="196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4F18428-492C-4783-A8F1-DFA92C3C7359}">
          <p14:sldIdLst>
            <p14:sldId id="322"/>
            <p14:sldId id="295"/>
            <p14:sldId id="332"/>
            <p14:sldId id="325"/>
            <p14:sldId id="345"/>
            <p14:sldId id="339"/>
            <p14:sldId id="341"/>
            <p14:sldId id="334"/>
            <p14:sldId id="354"/>
            <p14:sldId id="335"/>
            <p14:sldId id="348"/>
            <p14:sldId id="353"/>
            <p14:sldId id="340"/>
            <p14:sldId id="342"/>
            <p14:sldId id="333"/>
            <p14:sldId id="350"/>
            <p14:sldId id="352"/>
            <p14:sldId id="355"/>
            <p14:sldId id="331"/>
          </p14:sldIdLst>
        </p14:section>
      </p14:sectionLst>
    </p:ext>
    <p:ext uri="{EFAFB233-063F-42B5-8137-9DF3F51BA10A}">
      <p15:sldGuideLst xmlns:p15="http://schemas.microsoft.com/office/powerpoint/2012/main">
        <p15:guide id="1" orient="horz" pos="2018" userDrawn="1">
          <p15:clr>
            <a:srgbClr val="A4A3A4"/>
          </p15:clr>
        </p15:guide>
        <p15:guide id="2" pos="3368" userDrawn="1">
          <p15:clr>
            <a:srgbClr val="A4A3A4"/>
          </p15:clr>
        </p15:guide>
        <p15:guide id="3" orient="horz" pos="1202" userDrawn="1">
          <p15:clr>
            <a:srgbClr val="A4A3A4"/>
          </p15:clr>
        </p15:guide>
        <p15:guide id="4" orient="horz" pos="2880" userDrawn="1">
          <p15:clr>
            <a:srgbClr val="A4A3A4"/>
          </p15:clr>
        </p15:guide>
        <p15:guide id="5" orient="horz" pos="367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2C2E"/>
    <a:srgbClr val="DBD5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DF18680-E054-41AD-8BC1-D1AEF772440D}">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40000"/>
            </a:schemeClr>
          </a:solidFill>
        </a:fill>
      </a:tcStyle>
    </a:wholeTbl>
    <a:band1H>
      <a:tcStyle>
        <a:tcBdr/>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lumMod val="5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7" d="100"/>
          <a:sy n="57" d="100"/>
        </p:scale>
        <p:origin x="1260" y="36"/>
      </p:cViewPr>
      <p:guideLst>
        <p:guide orient="horz" pos="2018"/>
        <p:guide pos="3368"/>
        <p:guide orient="horz" pos="1202"/>
        <p:guide orient="horz" pos="2880"/>
        <p:guide orient="horz" pos="3674"/>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29EF4111-D68A-4386-9C3B-2DDB30D4429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Tijdelijke aanduiding voor datum 2">
            <a:extLst>
              <a:ext uri="{FF2B5EF4-FFF2-40B4-BE49-F238E27FC236}">
                <a16:creationId xmlns:a16="http://schemas.microsoft.com/office/drawing/2014/main" id="{DFA28DD9-A434-49FF-9A25-7D2B6F11784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15916AB-0F59-46EA-9BC1-188E3DB29E6C}" type="datetimeFigureOut">
              <a:rPr lang="en-GB" smtClean="0"/>
              <a:t>17/07/2024</a:t>
            </a:fld>
            <a:endParaRPr lang="en-GB"/>
          </a:p>
        </p:txBody>
      </p:sp>
      <p:sp>
        <p:nvSpPr>
          <p:cNvPr id="4" name="Tijdelijke aanduiding voor voettekst 3">
            <a:extLst>
              <a:ext uri="{FF2B5EF4-FFF2-40B4-BE49-F238E27FC236}">
                <a16:creationId xmlns:a16="http://schemas.microsoft.com/office/drawing/2014/main" id="{EDFD2C0B-B020-4A1C-8673-01DBC19A41D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Tijdelijke aanduiding voor dianummer 4">
            <a:extLst>
              <a:ext uri="{FF2B5EF4-FFF2-40B4-BE49-F238E27FC236}">
                <a16:creationId xmlns:a16="http://schemas.microsoft.com/office/drawing/2014/main" id="{9FA5B5BF-F4C6-4CF5-8AFA-58126C17315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73E5C2-26C1-4476-96F4-34D954B38DEC}" type="slidenum">
              <a:rPr lang="en-GB" smtClean="0"/>
              <a:t>‹#›</a:t>
            </a:fld>
            <a:endParaRPr lang="en-GB"/>
          </a:p>
        </p:txBody>
      </p:sp>
    </p:spTree>
    <p:extLst>
      <p:ext uri="{BB962C8B-B14F-4D97-AF65-F5344CB8AC3E}">
        <p14:creationId xmlns:p14="http://schemas.microsoft.com/office/powerpoint/2010/main" val="28712828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EA0EA0-674E-46FE-895D-489EB50C6C1C}" type="datetimeFigureOut">
              <a:rPr lang="en-GB" smtClean="0"/>
              <a:t>17/07/2024</a:t>
            </a:fld>
            <a:endParaRPr lang="en-GB"/>
          </a:p>
        </p:txBody>
      </p:sp>
      <p:sp>
        <p:nvSpPr>
          <p:cNvPr id="4" name="Tijdelijke aanduiding voor dia-afbeelding 3"/>
          <p:cNvSpPr>
            <a:spLocks noGrp="1" noRot="1" noChangeAspect="1"/>
          </p:cNvSpPr>
          <p:nvPr>
            <p:ph type="sldImg" idx="2"/>
          </p:nvPr>
        </p:nvSpPr>
        <p:spPr>
          <a:xfrm>
            <a:off x="1246188" y="1143000"/>
            <a:ext cx="4365625"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37E52C-5DAC-4C8E-AC69-D1748793605B}" type="slidenum">
              <a:rPr lang="en-GB" smtClean="0"/>
              <a:t>‹#›</a:t>
            </a:fld>
            <a:endParaRPr lang="en-GB"/>
          </a:p>
        </p:txBody>
      </p:sp>
    </p:spTree>
    <p:extLst>
      <p:ext uri="{BB962C8B-B14F-4D97-AF65-F5344CB8AC3E}">
        <p14:creationId xmlns:p14="http://schemas.microsoft.com/office/powerpoint/2010/main" val="1394445500"/>
      </p:ext>
    </p:extLst>
  </p:cSld>
  <p:clrMap bg1="lt1" tx1="dk1" bg2="lt2" tx2="dk2" accent1="accent1" accent2="accent2" accent3="accent3" accent4="accent4" accent5="accent5" accent6="accent6" hlink="hlink" folHlink="folHlink"/>
  <p:notesStyle>
    <a:lvl1pPr marL="0" algn="l" defTabSz="995507" rtl="0" eaLnBrk="1" latinLnBrk="0" hangingPunct="1">
      <a:defRPr sz="1306" kern="1200">
        <a:solidFill>
          <a:schemeClr val="tx1"/>
        </a:solidFill>
        <a:latin typeface="+mn-lt"/>
        <a:ea typeface="+mn-ea"/>
        <a:cs typeface="+mn-cs"/>
      </a:defRPr>
    </a:lvl1pPr>
    <a:lvl2pPr marL="497754" algn="l" defTabSz="995507" rtl="0" eaLnBrk="1" latinLnBrk="0" hangingPunct="1">
      <a:defRPr sz="1306" kern="1200">
        <a:solidFill>
          <a:schemeClr val="tx1"/>
        </a:solidFill>
        <a:latin typeface="+mn-lt"/>
        <a:ea typeface="+mn-ea"/>
        <a:cs typeface="+mn-cs"/>
      </a:defRPr>
    </a:lvl2pPr>
    <a:lvl3pPr marL="995507" algn="l" defTabSz="995507" rtl="0" eaLnBrk="1" latinLnBrk="0" hangingPunct="1">
      <a:defRPr sz="1306" kern="1200">
        <a:solidFill>
          <a:schemeClr val="tx1"/>
        </a:solidFill>
        <a:latin typeface="+mn-lt"/>
        <a:ea typeface="+mn-ea"/>
        <a:cs typeface="+mn-cs"/>
      </a:defRPr>
    </a:lvl3pPr>
    <a:lvl4pPr marL="1493261" algn="l" defTabSz="995507" rtl="0" eaLnBrk="1" latinLnBrk="0" hangingPunct="1">
      <a:defRPr sz="1306" kern="1200">
        <a:solidFill>
          <a:schemeClr val="tx1"/>
        </a:solidFill>
        <a:latin typeface="+mn-lt"/>
        <a:ea typeface="+mn-ea"/>
        <a:cs typeface="+mn-cs"/>
      </a:defRPr>
    </a:lvl4pPr>
    <a:lvl5pPr marL="1991015" algn="l" defTabSz="995507" rtl="0" eaLnBrk="1" latinLnBrk="0" hangingPunct="1">
      <a:defRPr sz="1306" kern="1200">
        <a:solidFill>
          <a:schemeClr val="tx1"/>
        </a:solidFill>
        <a:latin typeface="+mn-lt"/>
        <a:ea typeface="+mn-ea"/>
        <a:cs typeface="+mn-cs"/>
      </a:defRPr>
    </a:lvl5pPr>
    <a:lvl6pPr marL="2488768" algn="l" defTabSz="995507" rtl="0" eaLnBrk="1" latinLnBrk="0" hangingPunct="1">
      <a:defRPr sz="1306" kern="1200">
        <a:solidFill>
          <a:schemeClr val="tx1"/>
        </a:solidFill>
        <a:latin typeface="+mn-lt"/>
        <a:ea typeface="+mn-ea"/>
        <a:cs typeface="+mn-cs"/>
      </a:defRPr>
    </a:lvl6pPr>
    <a:lvl7pPr marL="2986522" algn="l" defTabSz="995507" rtl="0" eaLnBrk="1" latinLnBrk="0" hangingPunct="1">
      <a:defRPr sz="1306" kern="1200">
        <a:solidFill>
          <a:schemeClr val="tx1"/>
        </a:solidFill>
        <a:latin typeface="+mn-lt"/>
        <a:ea typeface="+mn-ea"/>
        <a:cs typeface="+mn-cs"/>
      </a:defRPr>
    </a:lvl7pPr>
    <a:lvl8pPr marL="3484275" algn="l" defTabSz="995507" rtl="0" eaLnBrk="1" latinLnBrk="0" hangingPunct="1">
      <a:defRPr sz="1306" kern="1200">
        <a:solidFill>
          <a:schemeClr val="tx1"/>
        </a:solidFill>
        <a:latin typeface="+mn-lt"/>
        <a:ea typeface="+mn-ea"/>
        <a:cs typeface="+mn-cs"/>
      </a:defRPr>
    </a:lvl8pPr>
    <a:lvl9pPr marL="3982029" algn="l" defTabSz="995507" rtl="0" eaLnBrk="1" latinLnBrk="0" hangingPunct="1">
      <a:defRPr sz="130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037E52C-5DAC-4C8E-AC69-D1748793605B}" type="slidenum">
              <a:rPr lang="en-GB" smtClean="0"/>
              <a:t>1</a:t>
            </a:fld>
            <a:endParaRPr lang="en-GB"/>
          </a:p>
        </p:txBody>
      </p:sp>
    </p:spTree>
    <p:extLst>
      <p:ext uri="{BB962C8B-B14F-4D97-AF65-F5344CB8AC3E}">
        <p14:creationId xmlns:p14="http://schemas.microsoft.com/office/powerpoint/2010/main" val="31868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The </a:t>
            </a:r>
            <a:r>
              <a:rPr lang="en-US" b="0" err="1"/>
              <a:t>BoA</a:t>
            </a:r>
            <a:r>
              <a:rPr lang="en-US" b="0"/>
              <a:t> was entitled to infer from the particular circumstances of the present case that the real purpose of the applicant was to ‘free-ride’ on the reputation of the invalidity applicant’s registered marks and to take advantage of that reputation</a:t>
            </a:r>
            <a:r>
              <a:rPr lang="en-GB" b="0"/>
              <a:t> (par. 56</a:t>
            </a:r>
            <a:endParaRPr lang="nl-NL"/>
          </a:p>
        </p:txBody>
      </p:sp>
      <p:sp>
        <p:nvSpPr>
          <p:cNvPr id="4" name="Slide Number Placeholder 3"/>
          <p:cNvSpPr>
            <a:spLocks noGrp="1"/>
          </p:cNvSpPr>
          <p:nvPr>
            <p:ph type="sldNum" sz="quarter" idx="5"/>
          </p:nvPr>
        </p:nvSpPr>
        <p:spPr/>
        <p:txBody>
          <a:bodyPr/>
          <a:lstStyle/>
          <a:p>
            <a:fld id="{D037E52C-5DAC-4C8E-AC69-D1748793605B}" type="slidenum">
              <a:rPr lang="en-GB" smtClean="0"/>
              <a:t>15</a:t>
            </a:fld>
            <a:endParaRPr lang="en-GB"/>
          </a:p>
        </p:txBody>
      </p:sp>
    </p:spTree>
    <p:extLst>
      <p:ext uri="{BB962C8B-B14F-4D97-AF65-F5344CB8AC3E}">
        <p14:creationId xmlns:p14="http://schemas.microsoft.com/office/powerpoint/2010/main" val="1374123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D037E52C-5DAC-4C8E-AC69-D1748793605B}" type="slidenum">
              <a:rPr lang="en-GB" smtClean="0"/>
              <a:t>16</a:t>
            </a:fld>
            <a:endParaRPr lang="en-GB"/>
          </a:p>
        </p:txBody>
      </p:sp>
    </p:spTree>
    <p:extLst>
      <p:ext uri="{BB962C8B-B14F-4D97-AF65-F5344CB8AC3E}">
        <p14:creationId xmlns:p14="http://schemas.microsoft.com/office/powerpoint/2010/main" val="22139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D037E52C-5DAC-4C8E-AC69-D1748793605B}" type="slidenum">
              <a:rPr lang="en-GB" smtClean="0"/>
              <a:t>2</a:t>
            </a:fld>
            <a:endParaRPr lang="en-GB"/>
          </a:p>
        </p:txBody>
      </p:sp>
    </p:spTree>
    <p:extLst>
      <p:ext uri="{BB962C8B-B14F-4D97-AF65-F5344CB8AC3E}">
        <p14:creationId xmlns:p14="http://schemas.microsoft.com/office/powerpoint/2010/main" val="962931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D037E52C-5DAC-4C8E-AC69-D1748793605B}" type="slidenum">
              <a:rPr lang="en-GB" smtClean="0"/>
              <a:t>3</a:t>
            </a:fld>
            <a:endParaRPr lang="en-GB"/>
          </a:p>
        </p:txBody>
      </p:sp>
    </p:spTree>
    <p:extLst>
      <p:ext uri="{BB962C8B-B14F-4D97-AF65-F5344CB8AC3E}">
        <p14:creationId xmlns:p14="http://schemas.microsoft.com/office/powerpoint/2010/main" val="1305577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D037E52C-5DAC-4C8E-AC69-D1748793605B}" type="slidenum">
              <a:rPr lang="en-GB" smtClean="0"/>
              <a:t>7</a:t>
            </a:fld>
            <a:endParaRPr lang="en-GB"/>
          </a:p>
        </p:txBody>
      </p:sp>
    </p:spTree>
    <p:extLst>
      <p:ext uri="{BB962C8B-B14F-4D97-AF65-F5344CB8AC3E}">
        <p14:creationId xmlns:p14="http://schemas.microsoft.com/office/powerpoint/2010/main" val="2487945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D037E52C-5DAC-4C8E-AC69-D1748793605B}" type="slidenum">
              <a:rPr lang="en-GB" smtClean="0"/>
              <a:t>8</a:t>
            </a:fld>
            <a:endParaRPr lang="en-GB"/>
          </a:p>
        </p:txBody>
      </p:sp>
    </p:spTree>
    <p:extLst>
      <p:ext uri="{BB962C8B-B14F-4D97-AF65-F5344CB8AC3E}">
        <p14:creationId xmlns:p14="http://schemas.microsoft.com/office/powerpoint/2010/main" val="3652397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D037E52C-5DAC-4C8E-AC69-D1748793605B}" type="slidenum">
              <a:rPr lang="en-GB" smtClean="0"/>
              <a:t>9</a:t>
            </a:fld>
            <a:endParaRPr lang="en-GB"/>
          </a:p>
        </p:txBody>
      </p:sp>
    </p:spTree>
    <p:extLst>
      <p:ext uri="{BB962C8B-B14F-4D97-AF65-F5344CB8AC3E}">
        <p14:creationId xmlns:p14="http://schemas.microsoft.com/office/powerpoint/2010/main" val="48349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lang="en-GB" b="0" dirty="0"/>
              <a:t>Par 41: "The concept of bad faith relates to a subjective motivation on the part of the trademark applicant, namely a dishonest intention or other sinister motive. It involves conduct which departs from accepted standards of ethical behaviour or honest commercial and business practices."</a:t>
            </a:r>
          </a:p>
          <a:p>
            <a:pPr marL="0" marR="0" lvl="0" indent="0" algn="l" defTabSz="995507" rtl="0" eaLnBrk="1" fontAlgn="auto" latinLnBrk="0" hangingPunct="1">
              <a:lnSpc>
                <a:spcPct val="100000"/>
              </a:lnSpc>
              <a:spcBef>
                <a:spcPts val="0"/>
              </a:spcBef>
              <a:spcAft>
                <a:spcPts val="0"/>
              </a:spcAft>
              <a:buClrTx/>
              <a:buSzTx/>
              <a:buFontTx/>
              <a:buNone/>
              <a:tabLst/>
              <a:defRPr/>
            </a:pPr>
            <a:endParaRPr lang="en-US" b="0" i="0" dirty="0">
              <a:solidFill>
                <a:srgbClr val="474F54"/>
              </a:solidFill>
              <a:effectLst/>
              <a:latin typeface="Open Sans" panose="020B0606030504020204" pitchFamily="34" charset="0"/>
            </a:endParaRPr>
          </a:p>
          <a:p>
            <a:endParaRPr lang="en-GB" dirty="0"/>
          </a:p>
        </p:txBody>
      </p:sp>
      <p:sp>
        <p:nvSpPr>
          <p:cNvPr id="4" name="Slide Number Placeholder 3"/>
          <p:cNvSpPr>
            <a:spLocks noGrp="1"/>
          </p:cNvSpPr>
          <p:nvPr>
            <p:ph type="sldNum" sz="quarter" idx="5"/>
          </p:nvPr>
        </p:nvSpPr>
        <p:spPr/>
        <p:txBody>
          <a:bodyPr/>
          <a:lstStyle/>
          <a:p>
            <a:fld id="{D037E52C-5DAC-4C8E-AC69-D1748793605B}" type="slidenum">
              <a:rPr lang="en-GB" smtClean="0"/>
              <a:t>10</a:t>
            </a:fld>
            <a:endParaRPr lang="en-GB"/>
          </a:p>
        </p:txBody>
      </p:sp>
    </p:spTree>
    <p:extLst>
      <p:ext uri="{BB962C8B-B14F-4D97-AF65-F5344CB8AC3E}">
        <p14:creationId xmlns:p14="http://schemas.microsoft.com/office/powerpoint/2010/main" val="1034490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D037E52C-5DAC-4C8E-AC69-D1748793605B}" type="slidenum">
              <a:rPr lang="en-GB" smtClean="0"/>
              <a:t>11</a:t>
            </a:fld>
            <a:endParaRPr lang="en-GB"/>
          </a:p>
        </p:txBody>
      </p:sp>
    </p:spTree>
    <p:extLst>
      <p:ext uri="{BB962C8B-B14F-4D97-AF65-F5344CB8AC3E}">
        <p14:creationId xmlns:p14="http://schemas.microsoft.com/office/powerpoint/2010/main" val="3365510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D037E52C-5DAC-4C8E-AC69-D1748793605B}" type="slidenum">
              <a:rPr lang="en-GB" smtClean="0"/>
              <a:t>12</a:t>
            </a:fld>
            <a:endParaRPr lang="en-GB"/>
          </a:p>
        </p:txBody>
      </p:sp>
    </p:spTree>
    <p:extLst>
      <p:ext uri="{BB962C8B-B14F-4D97-AF65-F5344CB8AC3E}">
        <p14:creationId xmlns:p14="http://schemas.microsoft.com/office/powerpoint/2010/main" val="28468078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De Brauw Burgundy">
    <p:bg>
      <p:bgRef idx="1001">
        <a:schemeClr val="bg2"/>
      </p:bgRef>
    </p:bg>
    <p:spTree>
      <p:nvGrpSpPr>
        <p:cNvPr id="1" name=""/>
        <p:cNvGrpSpPr/>
        <p:nvPr/>
      </p:nvGrpSpPr>
      <p:grpSpPr>
        <a:xfrm>
          <a:off x="0" y="0"/>
          <a:ext cx="0" cy="0"/>
          <a:chOff x="0" y="0"/>
          <a:chExt cx="0" cy="0"/>
        </a:xfrm>
      </p:grpSpPr>
      <p:sp>
        <p:nvSpPr>
          <p:cNvPr id="8" name="Tijdelijke aanduiding voor afbeelding 2">
            <a:extLst>
              <a:ext uri="{FF2B5EF4-FFF2-40B4-BE49-F238E27FC236}">
                <a16:creationId xmlns:a16="http://schemas.microsoft.com/office/drawing/2014/main" id="{E4976F13-291D-4C38-96C6-C4098FA35D2A}"/>
              </a:ext>
            </a:extLst>
          </p:cNvPr>
          <p:cNvSpPr>
            <a:spLocks noGrp="1"/>
          </p:cNvSpPr>
          <p:nvPr>
            <p:ph type="pic" sz="quarter" idx="13" hasCustomPrompt="1"/>
          </p:nvPr>
        </p:nvSpPr>
        <p:spPr>
          <a:xfrm>
            <a:off x="0" y="0"/>
            <a:ext cx="5340767" cy="7559675"/>
          </a:xfrm>
          <a:prstGeom prst="rect">
            <a:avLst/>
          </a:prstGeom>
          <a:noFill/>
        </p:spPr>
        <p:txBody>
          <a:bodyPr lIns="72000" tIns="1260000"/>
          <a:lstStyle>
            <a:lvl1pPr algn="ctr">
              <a:defRPr sz="2000">
                <a:solidFill>
                  <a:schemeClr val="tx1"/>
                </a:solidFill>
              </a:defRPr>
            </a:lvl1pPr>
          </a:lstStyle>
          <a:p>
            <a:r>
              <a:rPr lang="en-GB"/>
              <a:t>Click to insert picture</a:t>
            </a:r>
          </a:p>
        </p:txBody>
      </p:sp>
      <p:sp>
        <p:nvSpPr>
          <p:cNvPr id="15" name="Tijdelijke aanduiding voor tekst 2">
            <a:extLst>
              <a:ext uri="{FF2B5EF4-FFF2-40B4-BE49-F238E27FC236}">
                <a16:creationId xmlns:a16="http://schemas.microsoft.com/office/drawing/2014/main" id="{23ABE4D1-2AEC-47CD-B1D2-7BBC5556E56E}"/>
              </a:ext>
            </a:extLst>
          </p:cNvPr>
          <p:cNvSpPr>
            <a:spLocks noGrp="1"/>
          </p:cNvSpPr>
          <p:nvPr>
            <p:ph type="body" sz="quarter" idx="10" hasCustomPrompt="1"/>
          </p:nvPr>
        </p:nvSpPr>
        <p:spPr>
          <a:xfrm>
            <a:off x="569015" y="4259309"/>
            <a:ext cx="9553785" cy="955459"/>
          </a:xfrm>
          <a:prstGeom prst="rect">
            <a:avLst/>
          </a:prstGeom>
        </p:spPr>
        <p:txBody>
          <a:bodyPr>
            <a:noAutofit/>
          </a:bodyPr>
          <a:lstStyle>
            <a:lvl1pPr marL="0" indent="0" algn="ctr">
              <a:lnSpc>
                <a:spcPct val="90000"/>
              </a:lnSpc>
              <a:buNone/>
              <a:defRPr sz="2500" b="0" i="0">
                <a:solidFill>
                  <a:schemeClr val="tx1"/>
                </a:solidFill>
                <a:latin typeface="Roboto Light" panose="02000000000000000000" pitchFamily="2" charset="0"/>
                <a:ea typeface="Roboto Light" panose="02000000000000000000" pitchFamily="2" charset="0"/>
              </a:defRPr>
            </a:lvl1pPr>
          </a:lstStyle>
          <a:p>
            <a:r>
              <a:rPr lang="en-GB"/>
              <a:t>Subtitle of the presentation</a:t>
            </a:r>
          </a:p>
        </p:txBody>
      </p:sp>
      <p:sp>
        <p:nvSpPr>
          <p:cNvPr id="18" name="Titel 19">
            <a:extLst>
              <a:ext uri="{FF2B5EF4-FFF2-40B4-BE49-F238E27FC236}">
                <a16:creationId xmlns:a16="http://schemas.microsoft.com/office/drawing/2014/main" id="{5BEF5616-80FC-4203-BFA1-5E588BC66F6C}"/>
              </a:ext>
            </a:extLst>
          </p:cNvPr>
          <p:cNvSpPr>
            <a:spLocks noGrp="1"/>
          </p:cNvSpPr>
          <p:nvPr>
            <p:ph type="title" hasCustomPrompt="1"/>
          </p:nvPr>
        </p:nvSpPr>
        <p:spPr>
          <a:xfrm>
            <a:off x="569013" y="1671055"/>
            <a:ext cx="9553786" cy="2402265"/>
          </a:xfrm>
          <a:prstGeom prst="rect">
            <a:avLst/>
          </a:prstGeom>
        </p:spPr>
        <p:txBody>
          <a:bodyPr anchor="b" anchorCtr="0">
            <a:noAutofit/>
          </a:bodyPr>
          <a:lstStyle>
            <a:lvl1pPr algn="ctr">
              <a:defRPr sz="4500" b="1" cap="all" baseline="0">
                <a:solidFill>
                  <a:schemeClr val="tx1"/>
                </a:solidFill>
                <a:latin typeface="+mj-lt"/>
                <a:ea typeface="Roboto Condensed" panose="02000000000000000000" pitchFamily="2" charset="0"/>
              </a:defRPr>
            </a:lvl1pPr>
          </a:lstStyle>
          <a:p>
            <a:r>
              <a:rPr lang="en-GB"/>
              <a:t>Add Title</a:t>
            </a:r>
          </a:p>
        </p:txBody>
      </p:sp>
      <p:sp>
        <p:nvSpPr>
          <p:cNvPr id="10" name="Tijdelijke aanduiding voor tekst 23">
            <a:extLst>
              <a:ext uri="{FF2B5EF4-FFF2-40B4-BE49-F238E27FC236}">
                <a16:creationId xmlns:a16="http://schemas.microsoft.com/office/drawing/2014/main" id="{28352FBE-8F65-0040-91C4-91D4D88A843E}"/>
              </a:ext>
            </a:extLst>
          </p:cNvPr>
          <p:cNvSpPr>
            <a:spLocks noGrp="1"/>
          </p:cNvSpPr>
          <p:nvPr>
            <p:ph type="body" sz="quarter" idx="11" hasCustomPrompt="1"/>
          </p:nvPr>
        </p:nvSpPr>
        <p:spPr>
          <a:xfrm>
            <a:off x="563317" y="291999"/>
            <a:ext cx="4776893" cy="402483"/>
          </a:xfrm>
          <a:prstGeom prst="rect">
            <a:avLst/>
          </a:prstGeom>
        </p:spPr>
        <p:txBody>
          <a:bodyPr>
            <a:noAutofit/>
          </a:bodyPr>
          <a:lstStyle>
            <a:lvl1pPr marL="0" indent="0">
              <a:buNone/>
              <a:defRPr sz="2000" b="0" i="0" cap="all" baseline="0">
                <a:solidFill>
                  <a:schemeClr val="tx1"/>
                </a:solidFill>
                <a:latin typeface="Roboto Light" panose="02000000000000000000" pitchFamily="2" charset="0"/>
                <a:ea typeface="Roboto Light" panose="02000000000000000000" pitchFamily="2" charset="0"/>
              </a:defRPr>
            </a:lvl1pPr>
          </a:lstStyle>
          <a:p>
            <a:r>
              <a:rPr lang="en-GB"/>
              <a:t>Date</a:t>
            </a:r>
          </a:p>
        </p:txBody>
      </p:sp>
      <p:sp>
        <p:nvSpPr>
          <p:cNvPr id="11" name="Tijdelijke aanduiding voor tekst 23">
            <a:extLst>
              <a:ext uri="{FF2B5EF4-FFF2-40B4-BE49-F238E27FC236}">
                <a16:creationId xmlns:a16="http://schemas.microsoft.com/office/drawing/2014/main" id="{D1039411-A282-BD49-9CD9-D39E3CE76E4D}"/>
              </a:ext>
            </a:extLst>
          </p:cNvPr>
          <p:cNvSpPr>
            <a:spLocks noGrp="1"/>
          </p:cNvSpPr>
          <p:nvPr>
            <p:ph type="body" sz="quarter" idx="12" hasCustomPrompt="1"/>
          </p:nvPr>
        </p:nvSpPr>
        <p:spPr>
          <a:xfrm>
            <a:off x="569014" y="6775709"/>
            <a:ext cx="4776893" cy="402483"/>
          </a:xfrm>
          <a:prstGeom prst="rect">
            <a:avLst/>
          </a:prstGeom>
        </p:spPr>
        <p:txBody>
          <a:bodyPr>
            <a:noAutofit/>
          </a:bodyPr>
          <a:lstStyle>
            <a:lvl1pPr marL="0" indent="0">
              <a:buNone/>
              <a:defRPr sz="2000" b="0" i="0" cap="all" baseline="0">
                <a:solidFill>
                  <a:schemeClr val="tx1"/>
                </a:solidFill>
                <a:latin typeface="Roboto Light" panose="02000000000000000000" pitchFamily="2" charset="0"/>
                <a:ea typeface="Roboto Light" panose="02000000000000000000" pitchFamily="2" charset="0"/>
              </a:defRPr>
            </a:lvl1pPr>
          </a:lstStyle>
          <a:p>
            <a:r>
              <a:rPr lang="en-GB"/>
              <a:t>Speaker name</a:t>
            </a:r>
          </a:p>
        </p:txBody>
      </p:sp>
      <p:pic>
        <p:nvPicPr>
          <p:cNvPr id="3" name="Picture 2">
            <a:extLst>
              <a:ext uri="{FF2B5EF4-FFF2-40B4-BE49-F238E27FC236}">
                <a16:creationId xmlns:a16="http://schemas.microsoft.com/office/drawing/2014/main" id="{B667ACA4-2466-4039-BEED-C87905A7F3E3}"/>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644476" y="420858"/>
            <a:ext cx="1551840" cy="514800"/>
          </a:xfrm>
          <a:prstGeom prst="rect">
            <a:avLst/>
          </a:prstGeom>
        </p:spPr>
      </p:pic>
    </p:spTree>
    <p:extLst>
      <p:ext uri="{BB962C8B-B14F-4D97-AF65-F5344CB8AC3E}">
        <p14:creationId xmlns:p14="http://schemas.microsoft.com/office/powerpoint/2010/main" val="254460024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Quote Person">
    <p:bg>
      <p:bgPr>
        <a:solidFill>
          <a:schemeClr val="accent4"/>
        </a:solidFill>
        <a:effectLst/>
      </p:bgPr>
    </p:bg>
    <p:spTree>
      <p:nvGrpSpPr>
        <p:cNvPr id="1" name=""/>
        <p:cNvGrpSpPr/>
        <p:nvPr/>
      </p:nvGrpSpPr>
      <p:grpSpPr>
        <a:xfrm>
          <a:off x="0" y="0"/>
          <a:ext cx="0" cy="0"/>
          <a:chOff x="0" y="0"/>
          <a:chExt cx="0" cy="0"/>
        </a:xfrm>
      </p:grpSpPr>
      <p:sp>
        <p:nvSpPr>
          <p:cNvPr id="7" name="Titel 14">
            <a:extLst>
              <a:ext uri="{FF2B5EF4-FFF2-40B4-BE49-F238E27FC236}">
                <a16:creationId xmlns:a16="http://schemas.microsoft.com/office/drawing/2014/main" id="{92B49710-014E-4082-BDF9-B983517460BD}"/>
              </a:ext>
            </a:extLst>
          </p:cNvPr>
          <p:cNvSpPr txBox="1">
            <a:spLocks/>
          </p:cNvSpPr>
          <p:nvPr userDrawn="1"/>
        </p:nvSpPr>
        <p:spPr>
          <a:xfrm>
            <a:off x="697888" y="1458471"/>
            <a:ext cx="541299" cy="48712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7200" kern="1200">
                <a:solidFill>
                  <a:schemeClr val="tx2"/>
                </a:solidFill>
                <a:latin typeface="+mn-lt"/>
                <a:ea typeface="+mj-ea"/>
                <a:cs typeface="+mj-cs"/>
              </a:defRPr>
            </a:lvl1pPr>
          </a:lstStyle>
          <a:p>
            <a:r>
              <a:rPr lang="en-GB" sz="15000" b="0" i="0">
                <a:latin typeface="Roboto Light" panose="02000000000000000000" pitchFamily="2" charset="0"/>
                <a:ea typeface="Roboto Light" panose="02000000000000000000" pitchFamily="2" charset="0"/>
              </a:rPr>
              <a:t>“</a:t>
            </a:r>
          </a:p>
        </p:txBody>
      </p:sp>
      <p:sp>
        <p:nvSpPr>
          <p:cNvPr id="9" name="Tijdelijke aanduiding voor tekst 18">
            <a:extLst>
              <a:ext uri="{FF2B5EF4-FFF2-40B4-BE49-F238E27FC236}">
                <a16:creationId xmlns:a16="http://schemas.microsoft.com/office/drawing/2014/main" id="{BF7B91C0-5D59-4651-A87E-9C9CAF1BA4D3}"/>
              </a:ext>
            </a:extLst>
          </p:cNvPr>
          <p:cNvSpPr>
            <a:spLocks noGrp="1"/>
          </p:cNvSpPr>
          <p:nvPr>
            <p:ph type="body" sz="quarter" idx="11" hasCustomPrompt="1"/>
          </p:nvPr>
        </p:nvSpPr>
        <p:spPr>
          <a:xfrm>
            <a:off x="3917545" y="5839176"/>
            <a:ext cx="3055292" cy="967481"/>
          </a:xfrm>
          <a:prstGeom prst="rect">
            <a:avLst/>
          </a:prstGeom>
        </p:spPr>
        <p:txBody>
          <a:bodyPr anchor="t">
            <a:noAutofit/>
          </a:bodyPr>
          <a:lstStyle>
            <a:lvl1pPr marL="0" indent="0">
              <a:lnSpc>
                <a:spcPct val="100000"/>
              </a:lnSpc>
              <a:buNone/>
              <a:defRPr sz="1400" b="1" i="0">
                <a:solidFill>
                  <a:schemeClr val="tx2"/>
                </a:solidFill>
                <a:latin typeface="Roboto Condensed" panose="02000000000000000000" pitchFamily="2" charset="0"/>
                <a:ea typeface="Roboto Condensed" panose="02000000000000000000" pitchFamily="2" charset="0"/>
              </a:defRPr>
            </a:lvl1pPr>
            <a:lvl2pPr>
              <a:lnSpc>
                <a:spcPct val="100000"/>
              </a:lnSpc>
              <a:defRPr sz="1400">
                <a:solidFill>
                  <a:schemeClr val="tx2"/>
                </a:solidFill>
              </a:defRPr>
            </a:lvl2pPr>
          </a:lstStyle>
          <a:p>
            <a:pPr lvl="0"/>
            <a:r>
              <a:rPr lang="en-GB"/>
              <a:t>Name/Organisation</a:t>
            </a:r>
          </a:p>
          <a:p>
            <a:pPr lvl="1"/>
            <a:r>
              <a:rPr lang="en-GB"/>
              <a:t>Position/Year</a:t>
            </a:r>
          </a:p>
        </p:txBody>
      </p:sp>
      <p:sp>
        <p:nvSpPr>
          <p:cNvPr id="2" name="Slide Number Placeholder 1">
            <a:extLst>
              <a:ext uri="{FF2B5EF4-FFF2-40B4-BE49-F238E27FC236}">
                <a16:creationId xmlns:a16="http://schemas.microsoft.com/office/drawing/2014/main" id="{7A0576A0-F694-1D45-B3D3-660441795AF1}"/>
              </a:ext>
            </a:extLst>
          </p:cNvPr>
          <p:cNvSpPr>
            <a:spLocks noGrp="1"/>
          </p:cNvSpPr>
          <p:nvPr>
            <p:ph type="sldNum" sz="quarter" idx="12"/>
          </p:nvPr>
        </p:nvSpPr>
        <p:spPr/>
        <p:txBody>
          <a:bodyPr/>
          <a:lstStyle/>
          <a:p>
            <a:fld id="{43AF8A32-4019-4AE5-88B2-CEB76CB46465}" type="slidenum">
              <a:rPr lang="en-GB" smtClean="0"/>
              <a:pPr/>
              <a:t>‹#›</a:t>
            </a:fld>
            <a:endParaRPr lang="en-GB"/>
          </a:p>
        </p:txBody>
      </p:sp>
      <p:sp>
        <p:nvSpPr>
          <p:cNvPr id="12" name="Picture Placeholder 4">
            <a:extLst>
              <a:ext uri="{FF2B5EF4-FFF2-40B4-BE49-F238E27FC236}">
                <a16:creationId xmlns:a16="http://schemas.microsoft.com/office/drawing/2014/main" id="{585EE493-A6D0-44A0-B85E-E298EE7F9AA1}"/>
              </a:ext>
            </a:extLst>
          </p:cNvPr>
          <p:cNvSpPr>
            <a:spLocks noGrp="1"/>
          </p:cNvSpPr>
          <p:nvPr>
            <p:ph type="pic" sz="quarter" idx="76" hasCustomPrompt="1"/>
          </p:nvPr>
        </p:nvSpPr>
        <p:spPr>
          <a:xfrm>
            <a:off x="1298175" y="5086157"/>
            <a:ext cx="2423814" cy="2473518"/>
          </a:xfrm>
          <a:prstGeom prst="rect">
            <a:avLst/>
          </a:prstGeom>
          <a:solidFill>
            <a:srgbClr val="DBD5CD"/>
          </a:solidFill>
        </p:spPr>
        <p:txBody>
          <a:bodyPr anchor="ctr"/>
          <a:lstStyle>
            <a:lvl1pPr algn="ctr">
              <a:defRPr sz="1400" b="1" i="0">
                <a:solidFill>
                  <a:schemeClr val="tx2"/>
                </a:solidFill>
                <a:latin typeface="+mj-lt"/>
                <a:ea typeface="Roboto Light" panose="02000000000000000000" pitchFamily="2" charset="0"/>
              </a:defRPr>
            </a:lvl1pPr>
          </a:lstStyle>
          <a:p>
            <a:pPr lvl="0"/>
            <a:r>
              <a:rPr lang="en-GB"/>
              <a:t>Click to insert picture</a:t>
            </a:r>
          </a:p>
        </p:txBody>
      </p:sp>
      <p:sp>
        <p:nvSpPr>
          <p:cNvPr id="13" name="Titel 14">
            <a:extLst>
              <a:ext uri="{FF2B5EF4-FFF2-40B4-BE49-F238E27FC236}">
                <a16:creationId xmlns:a16="http://schemas.microsoft.com/office/drawing/2014/main" id="{D8914565-2AE5-4F12-BFCD-78122960EBA6}"/>
              </a:ext>
            </a:extLst>
          </p:cNvPr>
          <p:cNvSpPr>
            <a:spLocks noGrp="1"/>
          </p:cNvSpPr>
          <p:nvPr>
            <p:ph type="title" hasCustomPrompt="1"/>
          </p:nvPr>
        </p:nvSpPr>
        <p:spPr>
          <a:xfrm>
            <a:off x="1298175" y="1458470"/>
            <a:ext cx="8385726" cy="3124216"/>
          </a:xfrm>
          <a:prstGeom prst="rect">
            <a:avLst/>
          </a:prstGeom>
        </p:spPr>
        <p:txBody>
          <a:bodyPr anchor="t">
            <a:normAutofit/>
          </a:bodyPr>
          <a:lstStyle>
            <a:lvl1pPr>
              <a:lnSpc>
                <a:spcPct val="100000"/>
              </a:lnSpc>
              <a:defRPr sz="3600" b="0" i="0" cap="none">
                <a:solidFill>
                  <a:schemeClr val="tx2"/>
                </a:solidFill>
                <a:latin typeface="Roboto Light" panose="02000000000000000000" pitchFamily="2" charset="0"/>
                <a:ea typeface="Roboto Light" panose="02000000000000000000" pitchFamily="2" charset="0"/>
              </a:defRPr>
            </a:lvl1pPr>
          </a:lstStyle>
          <a:p>
            <a:r>
              <a:rPr lang="en-GB"/>
              <a:t>Place</a:t>
            </a:r>
            <a:br>
              <a:rPr lang="en-GB"/>
            </a:br>
            <a:r>
              <a:rPr lang="en-GB"/>
              <a:t>quote </a:t>
            </a:r>
            <a:br>
              <a:rPr lang="en-GB"/>
            </a:br>
            <a:r>
              <a:rPr lang="en-GB"/>
              <a:t>here”</a:t>
            </a:r>
          </a:p>
        </p:txBody>
      </p:sp>
      <p:pic>
        <p:nvPicPr>
          <p:cNvPr id="10" name="Picture 9">
            <a:extLst>
              <a:ext uri="{FF2B5EF4-FFF2-40B4-BE49-F238E27FC236}">
                <a16:creationId xmlns:a16="http://schemas.microsoft.com/office/drawing/2014/main" id="{2F81F9BC-C9CF-4115-9094-92D7568B95C8}"/>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648017" y="420857"/>
            <a:ext cx="1551839" cy="514800"/>
          </a:xfrm>
          <a:prstGeom prst="rect">
            <a:avLst/>
          </a:prstGeom>
        </p:spPr>
      </p:pic>
    </p:spTree>
    <p:extLst>
      <p:ext uri="{BB962C8B-B14F-4D97-AF65-F5344CB8AC3E}">
        <p14:creationId xmlns:p14="http://schemas.microsoft.com/office/powerpoint/2010/main" val="1098262258"/>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Quote Organisation">
    <p:bg>
      <p:bgRef idx="1001">
        <a:schemeClr val="bg1"/>
      </p:bgRef>
    </p:bg>
    <p:spTree>
      <p:nvGrpSpPr>
        <p:cNvPr id="1" name=""/>
        <p:cNvGrpSpPr/>
        <p:nvPr/>
      </p:nvGrpSpPr>
      <p:grpSpPr>
        <a:xfrm>
          <a:off x="0" y="0"/>
          <a:ext cx="0" cy="0"/>
          <a:chOff x="0" y="0"/>
          <a:chExt cx="0" cy="0"/>
        </a:xfrm>
      </p:grpSpPr>
      <p:sp>
        <p:nvSpPr>
          <p:cNvPr id="20" name="Titel 14">
            <a:extLst>
              <a:ext uri="{FF2B5EF4-FFF2-40B4-BE49-F238E27FC236}">
                <a16:creationId xmlns:a16="http://schemas.microsoft.com/office/drawing/2014/main" id="{3C7EDE9E-509F-4AFE-BD79-2DA2DB0DD303}"/>
              </a:ext>
            </a:extLst>
          </p:cNvPr>
          <p:cNvSpPr>
            <a:spLocks noGrp="1"/>
          </p:cNvSpPr>
          <p:nvPr>
            <p:ph type="title" hasCustomPrompt="1"/>
          </p:nvPr>
        </p:nvSpPr>
        <p:spPr>
          <a:xfrm>
            <a:off x="1298175" y="1458470"/>
            <a:ext cx="8385726" cy="3124216"/>
          </a:xfrm>
          <a:prstGeom prst="rect">
            <a:avLst/>
          </a:prstGeom>
        </p:spPr>
        <p:txBody>
          <a:bodyPr anchor="t">
            <a:normAutofit/>
          </a:bodyPr>
          <a:lstStyle>
            <a:lvl1pPr>
              <a:lnSpc>
                <a:spcPct val="100000"/>
              </a:lnSpc>
              <a:defRPr sz="3600" b="0" i="0" cap="none">
                <a:solidFill>
                  <a:schemeClr val="tx2"/>
                </a:solidFill>
                <a:latin typeface="Roboto Light" panose="02000000000000000000" pitchFamily="2" charset="0"/>
                <a:ea typeface="Roboto Light" panose="02000000000000000000" pitchFamily="2" charset="0"/>
              </a:defRPr>
            </a:lvl1pPr>
          </a:lstStyle>
          <a:p>
            <a:r>
              <a:rPr lang="en-GB"/>
              <a:t>Place</a:t>
            </a:r>
            <a:br>
              <a:rPr lang="en-GB"/>
            </a:br>
            <a:r>
              <a:rPr lang="en-GB"/>
              <a:t>quote </a:t>
            </a:r>
            <a:br>
              <a:rPr lang="en-GB"/>
            </a:br>
            <a:r>
              <a:rPr lang="en-GB"/>
              <a:t>here”</a:t>
            </a:r>
          </a:p>
        </p:txBody>
      </p:sp>
      <p:sp>
        <p:nvSpPr>
          <p:cNvPr id="21" name="Titel 14">
            <a:extLst>
              <a:ext uri="{FF2B5EF4-FFF2-40B4-BE49-F238E27FC236}">
                <a16:creationId xmlns:a16="http://schemas.microsoft.com/office/drawing/2014/main" id="{B883E645-A27C-4D2D-B765-486434B62765}"/>
              </a:ext>
            </a:extLst>
          </p:cNvPr>
          <p:cNvSpPr txBox="1">
            <a:spLocks/>
          </p:cNvSpPr>
          <p:nvPr userDrawn="1"/>
        </p:nvSpPr>
        <p:spPr>
          <a:xfrm>
            <a:off x="697888" y="1458471"/>
            <a:ext cx="541299" cy="48712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7200" kern="1200">
                <a:solidFill>
                  <a:schemeClr val="tx2"/>
                </a:solidFill>
                <a:latin typeface="+mn-lt"/>
                <a:ea typeface="+mj-ea"/>
                <a:cs typeface="+mj-cs"/>
              </a:defRPr>
            </a:lvl1pPr>
          </a:lstStyle>
          <a:p>
            <a:r>
              <a:rPr lang="en-GB" sz="15000" b="0" i="0">
                <a:latin typeface="Roboto Light" panose="02000000000000000000" pitchFamily="2" charset="0"/>
                <a:ea typeface="Roboto Light" panose="02000000000000000000" pitchFamily="2" charset="0"/>
              </a:rPr>
              <a:t>“</a:t>
            </a:r>
          </a:p>
        </p:txBody>
      </p:sp>
      <p:sp>
        <p:nvSpPr>
          <p:cNvPr id="22" name="Tijdelijke aanduiding voor tekst 18">
            <a:extLst>
              <a:ext uri="{FF2B5EF4-FFF2-40B4-BE49-F238E27FC236}">
                <a16:creationId xmlns:a16="http://schemas.microsoft.com/office/drawing/2014/main" id="{B2E979E4-4B11-4958-B755-92D8FDA4EB02}"/>
              </a:ext>
            </a:extLst>
          </p:cNvPr>
          <p:cNvSpPr>
            <a:spLocks noGrp="1"/>
          </p:cNvSpPr>
          <p:nvPr>
            <p:ph type="body" sz="quarter" idx="11" hasCustomPrompt="1"/>
          </p:nvPr>
        </p:nvSpPr>
        <p:spPr>
          <a:xfrm>
            <a:off x="1298174" y="5355157"/>
            <a:ext cx="3055292" cy="967481"/>
          </a:xfrm>
          <a:prstGeom prst="rect">
            <a:avLst/>
          </a:prstGeom>
        </p:spPr>
        <p:txBody>
          <a:bodyPr anchor="t">
            <a:noAutofit/>
          </a:bodyPr>
          <a:lstStyle>
            <a:lvl1pPr marL="0" indent="0">
              <a:lnSpc>
                <a:spcPct val="100000"/>
              </a:lnSpc>
              <a:buNone/>
              <a:defRPr sz="1400" b="1" i="0">
                <a:solidFill>
                  <a:schemeClr val="tx2"/>
                </a:solidFill>
                <a:latin typeface="Roboto Condensed" panose="02000000000000000000" pitchFamily="2" charset="0"/>
                <a:ea typeface="Roboto Condensed" panose="02000000000000000000" pitchFamily="2" charset="0"/>
              </a:defRPr>
            </a:lvl1pPr>
            <a:lvl2pPr>
              <a:lnSpc>
                <a:spcPct val="100000"/>
              </a:lnSpc>
              <a:defRPr sz="1400">
                <a:solidFill>
                  <a:schemeClr val="tx2"/>
                </a:solidFill>
              </a:defRPr>
            </a:lvl2pPr>
          </a:lstStyle>
          <a:p>
            <a:pPr lvl="0"/>
            <a:r>
              <a:rPr lang="en-GB"/>
              <a:t>Name/Organisation</a:t>
            </a:r>
          </a:p>
          <a:p>
            <a:pPr lvl="1"/>
            <a:r>
              <a:rPr lang="en-GB"/>
              <a:t>Position/Year</a:t>
            </a:r>
          </a:p>
        </p:txBody>
      </p:sp>
      <p:sp>
        <p:nvSpPr>
          <p:cNvPr id="2" name="Slide Number Placeholder 1">
            <a:extLst>
              <a:ext uri="{FF2B5EF4-FFF2-40B4-BE49-F238E27FC236}">
                <a16:creationId xmlns:a16="http://schemas.microsoft.com/office/drawing/2014/main" id="{F9F28109-81EB-BA4E-A5DF-118AFE4AD931}"/>
              </a:ext>
            </a:extLst>
          </p:cNvPr>
          <p:cNvSpPr>
            <a:spLocks noGrp="1"/>
          </p:cNvSpPr>
          <p:nvPr>
            <p:ph type="sldNum" sz="quarter" idx="12"/>
          </p:nvPr>
        </p:nvSpPr>
        <p:spPr/>
        <p:txBody>
          <a:bodyPr/>
          <a:lstStyle/>
          <a:p>
            <a:fld id="{43AF8A32-4019-4AE5-88B2-CEB76CB46465}" type="slidenum">
              <a:rPr lang="en-GB" smtClean="0"/>
              <a:pPr/>
              <a:t>‹#›</a:t>
            </a:fld>
            <a:endParaRPr lang="en-GB"/>
          </a:p>
        </p:txBody>
      </p:sp>
      <p:pic>
        <p:nvPicPr>
          <p:cNvPr id="8" name="Picture 7">
            <a:extLst>
              <a:ext uri="{FF2B5EF4-FFF2-40B4-BE49-F238E27FC236}">
                <a16:creationId xmlns:a16="http://schemas.microsoft.com/office/drawing/2014/main" id="{FB85EB05-6D43-4B81-A3E7-6066B7EDDFF3}"/>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648017" y="420857"/>
            <a:ext cx="1551839" cy="514800"/>
          </a:xfrm>
          <a:prstGeom prst="rect">
            <a:avLst/>
          </a:prstGeom>
        </p:spPr>
      </p:pic>
    </p:spTree>
    <p:extLst>
      <p:ext uri="{BB962C8B-B14F-4D97-AF65-F5344CB8AC3E}">
        <p14:creationId xmlns:p14="http://schemas.microsoft.com/office/powerpoint/2010/main" val="1827657723"/>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1 Column">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025660D-A79C-FA43-AF3A-5350C7C640AE}"/>
              </a:ext>
            </a:extLst>
          </p:cNvPr>
          <p:cNvSpPr>
            <a:spLocks noGrp="1"/>
          </p:cNvSpPr>
          <p:nvPr>
            <p:ph type="sldNum" sz="quarter" idx="33"/>
          </p:nvPr>
        </p:nvSpPr>
        <p:spPr/>
        <p:txBody>
          <a:bodyPr/>
          <a:lstStyle/>
          <a:p>
            <a:fld id="{43AF8A32-4019-4AE5-88B2-CEB76CB46465}" type="slidenum">
              <a:rPr lang="en-GB" smtClean="0"/>
              <a:pPr/>
              <a:t>‹#›</a:t>
            </a:fld>
            <a:endParaRPr lang="en-GB"/>
          </a:p>
        </p:txBody>
      </p:sp>
      <p:sp>
        <p:nvSpPr>
          <p:cNvPr id="17" name="Tijdelijke aanduiding voor tekst 12">
            <a:extLst>
              <a:ext uri="{FF2B5EF4-FFF2-40B4-BE49-F238E27FC236}">
                <a16:creationId xmlns:a16="http://schemas.microsoft.com/office/drawing/2014/main" id="{35BAD992-4A18-4FA9-8C48-1E51ABB21413}"/>
              </a:ext>
            </a:extLst>
          </p:cNvPr>
          <p:cNvSpPr>
            <a:spLocks noGrp="1"/>
          </p:cNvSpPr>
          <p:nvPr>
            <p:ph type="body" sz="quarter" idx="15" hasCustomPrompt="1"/>
          </p:nvPr>
        </p:nvSpPr>
        <p:spPr>
          <a:xfrm>
            <a:off x="569014" y="751219"/>
            <a:ext cx="7509989" cy="331674"/>
          </a:xfrm>
          <a:prstGeom prst="rect">
            <a:avLst/>
          </a:prstGeom>
        </p:spPr>
        <p:txBody>
          <a:bodyPr anchor="ctr">
            <a:noAutofit/>
          </a:bodyPr>
          <a:lstStyle>
            <a:lvl1pPr marL="0" indent="0">
              <a:buNone/>
              <a:defRPr sz="1500" b="0" i="0">
                <a:solidFill>
                  <a:schemeClr val="tx2"/>
                </a:solidFill>
                <a:latin typeface="Roboto Light" panose="02000000000000000000" pitchFamily="2" charset="0"/>
                <a:ea typeface="Roboto Light"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Optional subtitle</a:t>
            </a:r>
          </a:p>
        </p:txBody>
      </p:sp>
      <p:sp>
        <p:nvSpPr>
          <p:cNvPr id="19" name="Text Placeholder 2">
            <a:extLst>
              <a:ext uri="{FF2B5EF4-FFF2-40B4-BE49-F238E27FC236}">
                <a16:creationId xmlns:a16="http://schemas.microsoft.com/office/drawing/2014/main" id="{D0055591-F8E6-4694-BA2F-2AFFDE7AD153}"/>
              </a:ext>
            </a:extLst>
          </p:cNvPr>
          <p:cNvSpPr>
            <a:spLocks noGrp="1"/>
          </p:cNvSpPr>
          <p:nvPr>
            <p:ph idx="1" hasCustomPrompt="1"/>
          </p:nvPr>
        </p:nvSpPr>
        <p:spPr>
          <a:xfrm>
            <a:off x="568708" y="1817055"/>
            <a:ext cx="7509599" cy="5070441"/>
          </a:xfrm>
          <a:prstGeom prst="rect">
            <a:avLst/>
          </a:prstGeom>
        </p:spPr>
        <p:txBody>
          <a:bodyPr vert="horz" lIns="91440" tIns="45720" rIns="91440" bIns="45720" rtlCol="0">
            <a:noAutofit/>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a:p>
            <a:pPr lvl="6"/>
            <a:r>
              <a:rPr lang="en-GB" noProof="0"/>
              <a:t>Seventh level</a:t>
            </a:r>
          </a:p>
          <a:p>
            <a:pPr lvl="7"/>
            <a:r>
              <a:rPr lang="en-GB" noProof="0"/>
              <a:t>Eighth level</a:t>
            </a:r>
          </a:p>
          <a:p>
            <a:pPr lvl="8"/>
            <a:r>
              <a:rPr lang="en-GB" noProof="0"/>
              <a:t>Ninth level</a:t>
            </a:r>
          </a:p>
        </p:txBody>
      </p:sp>
      <p:sp>
        <p:nvSpPr>
          <p:cNvPr id="7" name="Title 6">
            <a:extLst>
              <a:ext uri="{FF2B5EF4-FFF2-40B4-BE49-F238E27FC236}">
                <a16:creationId xmlns:a16="http://schemas.microsoft.com/office/drawing/2014/main" id="{056EBB10-6A6F-4190-A436-39792E3C4387}"/>
              </a:ext>
            </a:extLst>
          </p:cNvPr>
          <p:cNvSpPr>
            <a:spLocks noGrp="1"/>
          </p:cNvSpPr>
          <p:nvPr>
            <p:ph type="title"/>
          </p:nvPr>
        </p:nvSpPr>
        <p:spPr>
          <a:xfrm>
            <a:off x="569014" y="388456"/>
            <a:ext cx="7509600" cy="331200"/>
          </a:xfrm>
          <a:prstGeom prst="rect">
            <a:avLst/>
          </a:prstGeom>
        </p:spPr>
        <p:txBody>
          <a:bodyPr/>
          <a:lstStyle/>
          <a:p>
            <a:r>
              <a:rPr lang="en-GB"/>
              <a:t>Click to edit Master title style</a:t>
            </a:r>
          </a:p>
        </p:txBody>
      </p:sp>
      <p:sp>
        <p:nvSpPr>
          <p:cNvPr id="2" name="Footer Placeholder 1">
            <a:extLst>
              <a:ext uri="{FF2B5EF4-FFF2-40B4-BE49-F238E27FC236}">
                <a16:creationId xmlns:a16="http://schemas.microsoft.com/office/drawing/2014/main" id="{095DD559-972C-4BD0-9D2E-424B5A832482}"/>
              </a:ext>
            </a:extLst>
          </p:cNvPr>
          <p:cNvSpPr>
            <a:spLocks noGrp="1"/>
          </p:cNvSpPr>
          <p:nvPr>
            <p:ph type="ftr" sz="quarter" idx="34"/>
          </p:nvPr>
        </p:nvSpPr>
        <p:spPr/>
        <p:txBody>
          <a:bodyPr/>
          <a:lstStyle/>
          <a:p>
            <a:r>
              <a:rPr lang="en-GB"/>
              <a:t>Privileged and confidential</a:t>
            </a:r>
          </a:p>
        </p:txBody>
      </p:sp>
    </p:spTree>
    <p:extLst>
      <p:ext uri="{BB962C8B-B14F-4D97-AF65-F5344CB8AC3E}">
        <p14:creationId xmlns:p14="http://schemas.microsoft.com/office/powerpoint/2010/main" val="3622789234"/>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2 Column">
    <p:bg>
      <p:bgRef idx="1001">
        <a:schemeClr val="bg1"/>
      </p:bgRef>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FDABB5-03BD-454F-8868-941C59E04FC8}"/>
              </a:ext>
            </a:extLst>
          </p:cNvPr>
          <p:cNvSpPr>
            <a:spLocks noGrp="1"/>
          </p:cNvSpPr>
          <p:nvPr>
            <p:ph type="sldNum" sz="quarter" idx="34"/>
          </p:nvPr>
        </p:nvSpPr>
        <p:spPr/>
        <p:txBody>
          <a:bodyPr/>
          <a:lstStyle/>
          <a:p>
            <a:fld id="{43AF8A32-4019-4AE5-88B2-CEB76CB46465}" type="slidenum">
              <a:rPr lang="en-GB" smtClean="0"/>
              <a:pPr/>
              <a:t>‹#›</a:t>
            </a:fld>
            <a:endParaRPr lang="en-GB"/>
          </a:p>
        </p:txBody>
      </p:sp>
      <p:sp>
        <p:nvSpPr>
          <p:cNvPr id="3" name="Title 2">
            <a:extLst>
              <a:ext uri="{FF2B5EF4-FFF2-40B4-BE49-F238E27FC236}">
                <a16:creationId xmlns:a16="http://schemas.microsoft.com/office/drawing/2014/main" id="{C2286638-198A-496A-8B34-59D16F70E0D7}"/>
              </a:ext>
            </a:extLst>
          </p:cNvPr>
          <p:cNvSpPr>
            <a:spLocks noGrp="1"/>
          </p:cNvSpPr>
          <p:nvPr>
            <p:ph type="title" hasCustomPrompt="1"/>
          </p:nvPr>
        </p:nvSpPr>
        <p:spPr>
          <a:xfrm>
            <a:off x="569014" y="388456"/>
            <a:ext cx="7509600" cy="331200"/>
          </a:xfrm>
          <a:prstGeom prst="rect">
            <a:avLst/>
          </a:prstGeom>
        </p:spPr>
        <p:txBody>
          <a:bodyPr/>
          <a:lstStyle>
            <a:lvl1pPr>
              <a:defRPr/>
            </a:lvl1pPr>
          </a:lstStyle>
          <a:p>
            <a:r>
              <a:rPr lang="en-GB" sz="2000">
                <a:solidFill>
                  <a:schemeClr val="tx2"/>
                </a:solidFill>
              </a:rPr>
              <a:t>Main Title</a:t>
            </a:r>
          </a:p>
        </p:txBody>
      </p:sp>
      <p:sp>
        <p:nvSpPr>
          <p:cNvPr id="12" name="Tijdelijke aanduiding voor tekst 12">
            <a:extLst>
              <a:ext uri="{FF2B5EF4-FFF2-40B4-BE49-F238E27FC236}">
                <a16:creationId xmlns:a16="http://schemas.microsoft.com/office/drawing/2014/main" id="{802C161B-1DFB-474C-8124-44E61C9663AC}"/>
              </a:ext>
            </a:extLst>
          </p:cNvPr>
          <p:cNvSpPr>
            <a:spLocks noGrp="1"/>
          </p:cNvSpPr>
          <p:nvPr>
            <p:ph type="body" sz="quarter" idx="15" hasCustomPrompt="1"/>
          </p:nvPr>
        </p:nvSpPr>
        <p:spPr>
          <a:xfrm>
            <a:off x="569014" y="751219"/>
            <a:ext cx="7509989" cy="331674"/>
          </a:xfrm>
          <a:prstGeom prst="rect">
            <a:avLst/>
          </a:prstGeom>
        </p:spPr>
        <p:txBody>
          <a:bodyPr anchor="ctr">
            <a:noAutofit/>
          </a:bodyPr>
          <a:lstStyle>
            <a:lvl1pPr marL="0" indent="0">
              <a:buNone/>
              <a:defRPr sz="1500" b="0" i="0">
                <a:solidFill>
                  <a:schemeClr val="tx2"/>
                </a:solidFill>
                <a:latin typeface="Roboto Light" panose="02000000000000000000" pitchFamily="2" charset="0"/>
                <a:ea typeface="Roboto Light"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Optional subtitle</a:t>
            </a:r>
          </a:p>
        </p:txBody>
      </p:sp>
      <p:sp>
        <p:nvSpPr>
          <p:cNvPr id="17" name="Text Placeholder 2">
            <a:extLst>
              <a:ext uri="{FF2B5EF4-FFF2-40B4-BE49-F238E27FC236}">
                <a16:creationId xmlns:a16="http://schemas.microsoft.com/office/drawing/2014/main" id="{8BE9BF02-56C3-48F2-85E2-10B47E6B7CF6}"/>
              </a:ext>
            </a:extLst>
          </p:cNvPr>
          <p:cNvSpPr>
            <a:spLocks noGrp="1"/>
          </p:cNvSpPr>
          <p:nvPr>
            <p:ph idx="1" hasCustomPrompt="1"/>
          </p:nvPr>
        </p:nvSpPr>
        <p:spPr>
          <a:xfrm>
            <a:off x="568708" y="1817055"/>
            <a:ext cx="4650495" cy="5070441"/>
          </a:xfrm>
          <a:prstGeom prst="rect">
            <a:avLst/>
          </a:prstGeom>
        </p:spPr>
        <p:txBody>
          <a:bodyPr vert="horz" lIns="91440" tIns="45720" rIns="91440" bIns="45720" rtlCol="0">
            <a:noAutofit/>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a:p>
            <a:pPr lvl="6"/>
            <a:r>
              <a:rPr lang="en-GB" noProof="0"/>
              <a:t>Seventh level</a:t>
            </a:r>
          </a:p>
          <a:p>
            <a:pPr lvl="7"/>
            <a:r>
              <a:rPr lang="en-GB" noProof="0"/>
              <a:t>Eighth level</a:t>
            </a:r>
          </a:p>
          <a:p>
            <a:pPr lvl="8"/>
            <a:r>
              <a:rPr lang="en-GB" noProof="0"/>
              <a:t>Ninth level</a:t>
            </a:r>
          </a:p>
        </p:txBody>
      </p:sp>
      <p:sp>
        <p:nvSpPr>
          <p:cNvPr id="7" name="Content Placeholder 3">
            <a:extLst>
              <a:ext uri="{FF2B5EF4-FFF2-40B4-BE49-F238E27FC236}">
                <a16:creationId xmlns:a16="http://schemas.microsoft.com/office/drawing/2014/main" id="{58122118-CDCF-49FB-A2AE-53FDDD9EF5D9}"/>
              </a:ext>
            </a:extLst>
          </p:cNvPr>
          <p:cNvSpPr>
            <a:spLocks noGrp="1"/>
          </p:cNvSpPr>
          <p:nvPr>
            <p:ph sz="quarter" idx="17" hasCustomPrompt="1"/>
          </p:nvPr>
        </p:nvSpPr>
        <p:spPr>
          <a:xfrm>
            <a:off x="5472610" y="1817055"/>
            <a:ext cx="4651200" cy="5072400"/>
          </a:xfrm>
          <a:prstGeom prst="rect">
            <a:avLst/>
          </a:prstGeom>
        </p:spPr>
        <p:txBody>
          <a:bodyPr lIns="90000" tIns="46800" rIns="90000" bIns="46800"/>
          <a:lstStyle>
            <a:lvl1pPr>
              <a:defRPr/>
            </a:lvl1pPr>
            <a:lvl5pPr>
              <a:defRPr/>
            </a:lvl5pPr>
            <a:lvl8pPr>
              <a:defRPr/>
            </a:lvl8pPr>
            <a:lvl9pPr>
              <a:defRPr/>
            </a:lvl9pPr>
          </a:lstStyle>
          <a:p>
            <a:pPr lvl="0"/>
            <a:r>
              <a:rPr lang="en-GB"/>
              <a:t>Click </a:t>
            </a:r>
            <a:r>
              <a:rPr lang="en-GB" noProof="0"/>
              <a:t>to add </a:t>
            </a:r>
            <a:r>
              <a:rPr lang="en-GB" noProof="0" err="1"/>
              <a:t>tex</a:t>
            </a:r>
            <a:r>
              <a:rPr lang="en-GB"/>
              <a:t>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a:p>
            <a:pPr lvl="5"/>
            <a:endParaRPr lang="en-GB"/>
          </a:p>
        </p:txBody>
      </p:sp>
      <p:sp>
        <p:nvSpPr>
          <p:cNvPr id="4" name="Footer Placeholder 3">
            <a:extLst>
              <a:ext uri="{FF2B5EF4-FFF2-40B4-BE49-F238E27FC236}">
                <a16:creationId xmlns:a16="http://schemas.microsoft.com/office/drawing/2014/main" id="{6E0BBADD-9A7F-4257-A185-42054452D5A2}"/>
              </a:ext>
            </a:extLst>
          </p:cNvPr>
          <p:cNvSpPr>
            <a:spLocks noGrp="1"/>
          </p:cNvSpPr>
          <p:nvPr>
            <p:ph type="ftr" sz="quarter" idx="35"/>
          </p:nvPr>
        </p:nvSpPr>
        <p:spPr/>
        <p:txBody>
          <a:bodyPr/>
          <a:lstStyle/>
          <a:p>
            <a:r>
              <a:rPr lang="en-GB"/>
              <a:t>Privileged and confidential</a:t>
            </a:r>
          </a:p>
        </p:txBody>
      </p:sp>
    </p:spTree>
    <p:extLst>
      <p:ext uri="{BB962C8B-B14F-4D97-AF65-F5344CB8AC3E}">
        <p14:creationId xmlns:p14="http://schemas.microsoft.com/office/powerpoint/2010/main" val="3068945289"/>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3 Column">
    <p:bg>
      <p:bgRef idx="1001">
        <a:schemeClr val="bg1"/>
      </p:bgRef>
    </p:bg>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D6BC62C3-3D1A-409C-AC7A-043FF7AB339C}"/>
              </a:ext>
            </a:extLst>
          </p:cNvPr>
          <p:cNvSpPr>
            <a:spLocks noGrp="1"/>
          </p:cNvSpPr>
          <p:nvPr>
            <p:ph sz="quarter" idx="17" hasCustomPrompt="1"/>
          </p:nvPr>
        </p:nvSpPr>
        <p:spPr>
          <a:xfrm>
            <a:off x="3836621" y="1817055"/>
            <a:ext cx="3018263" cy="5072400"/>
          </a:xfrm>
          <a:prstGeom prst="rect">
            <a:avLst/>
          </a:prstGeom>
        </p:spPr>
        <p:txBody>
          <a:bodyPr lIns="90000" tIns="46800" rIns="90000" bIns="46800"/>
          <a:lstStyle>
            <a:lvl1pPr>
              <a:defRPr/>
            </a:lvl1pPr>
            <a:lvl5pPr>
              <a:defRPr/>
            </a:lvl5pPr>
            <a:lvl8pPr>
              <a:defRPr/>
            </a:lvl8pPr>
            <a:lvl9pPr>
              <a:defRPr/>
            </a:lvl9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a:p>
            <a:pPr lvl="5"/>
            <a:endParaRPr lang="en-GB"/>
          </a:p>
        </p:txBody>
      </p:sp>
      <p:sp>
        <p:nvSpPr>
          <p:cNvPr id="2" name="Slide Number Placeholder 1">
            <a:extLst>
              <a:ext uri="{FF2B5EF4-FFF2-40B4-BE49-F238E27FC236}">
                <a16:creationId xmlns:a16="http://schemas.microsoft.com/office/drawing/2014/main" id="{39A63369-9A8A-6C44-B92B-CE48248926F1}"/>
              </a:ext>
            </a:extLst>
          </p:cNvPr>
          <p:cNvSpPr>
            <a:spLocks noGrp="1"/>
          </p:cNvSpPr>
          <p:nvPr>
            <p:ph type="sldNum" sz="quarter" idx="35"/>
          </p:nvPr>
        </p:nvSpPr>
        <p:spPr/>
        <p:txBody>
          <a:bodyPr/>
          <a:lstStyle/>
          <a:p>
            <a:fld id="{43AF8A32-4019-4AE5-88B2-CEB76CB46465}" type="slidenum">
              <a:rPr lang="en-GB" smtClean="0"/>
              <a:pPr/>
              <a:t>‹#›</a:t>
            </a:fld>
            <a:endParaRPr lang="en-GB"/>
          </a:p>
        </p:txBody>
      </p:sp>
      <p:sp>
        <p:nvSpPr>
          <p:cNvPr id="3" name="Title 2">
            <a:extLst>
              <a:ext uri="{FF2B5EF4-FFF2-40B4-BE49-F238E27FC236}">
                <a16:creationId xmlns:a16="http://schemas.microsoft.com/office/drawing/2014/main" id="{15B27188-46A7-46F2-973D-B805F79F578C}"/>
              </a:ext>
            </a:extLst>
          </p:cNvPr>
          <p:cNvSpPr>
            <a:spLocks noGrp="1"/>
          </p:cNvSpPr>
          <p:nvPr>
            <p:ph type="title" hasCustomPrompt="1"/>
          </p:nvPr>
        </p:nvSpPr>
        <p:spPr>
          <a:xfrm>
            <a:off x="569014" y="388456"/>
            <a:ext cx="7509600" cy="331200"/>
          </a:xfrm>
          <a:prstGeom prst="rect">
            <a:avLst/>
          </a:prstGeom>
        </p:spPr>
        <p:txBody>
          <a:bodyPr/>
          <a:lstStyle>
            <a:lvl1pPr>
              <a:defRPr/>
            </a:lvl1pPr>
          </a:lstStyle>
          <a:p>
            <a:r>
              <a:rPr lang="en-GB" sz="2000">
                <a:solidFill>
                  <a:schemeClr val="tx2"/>
                </a:solidFill>
              </a:rPr>
              <a:t>Main Title</a:t>
            </a:r>
          </a:p>
        </p:txBody>
      </p:sp>
      <p:sp>
        <p:nvSpPr>
          <p:cNvPr id="18" name="Tijdelijke aanduiding voor tekst 12">
            <a:extLst>
              <a:ext uri="{FF2B5EF4-FFF2-40B4-BE49-F238E27FC236}">
                <a16:creationId xmlns:a16="http://schemas.microsoft.com/office/drawing/2014/main" id="{86B76501-F08E-4360-A486-BB047E62A1E2}"/>
              </a:ext>
            </a:extLst>
          </p:cNvPr>
          <p:cNvSpPr>
            <a:spLocks noGrp="1"/>
          </p:cNvSpPr>
          <p:nvPr>
            <p:ph type="body" sz="quarter" idx="15" hasCustomPrompt="1"/>
          </p:nvPr>
        </p:nvSpPr>
        <p:spPr>
          <a:xfrm>
            <a:off x="569014" y="751219"/>
            <a:ext cx="7509989" cy="331674"/>
          </a:xfrm>
          <a:prstGeom prst="rect">
            <a:avLst/>
          </a:prstGeom>
        </p:spPr>
        <p:txBody>
          <a:bodyPr anchor="ctr">
            <a:noAutofit/>
          </a:bodyPr>
          <a:lstStyle>
            <a:lvl1pPr marL="0" indent="0">
              <a:buNone/>
              <a:defRPr sz="1500" b="0" i="0">
                <a:solidFill>
                  <a:schemeClr val="tx2"/>
                </a:solidFill>
                <a:latin typeface="Roboto Light" panose="02000000000000000000" pitchFamily="2" charset="0"/>
                <a:ea typeface="Roboto Light"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Optional subtitle</a:t>
            </a:r>
          </a:p>
        </p:txBody>
      </p:sp>
      <p:sp>
        <p:nvSpPr>
          <p:cNvPr id="20" name="Text Placeholder 2">
            <a:extLst>
              <a:ext uri="{FF2B5EF4-FFF2-40B4-BE49-F238E27FC236}">
                <a16:creationId xmlns:a16="http://schemas.microsoft.com/office/drawing/2014/main" id="{03CC7A55-BF54-4F1E-B1CB-7FACBEB8466F}"/>
              </a:ext>
            </a:extLst>
          </p:cNvPr>
          <p:cNvSpPr>
            <a:spLocks noGrp="1"/>
          </p:cNvSpPr>
          <p:nvPr>
            <p:ph idx="1" hasCustomPrompt="1"/>
          </p:nvPr>
        </p:nvSpPr>
        <p:spPr>
          <a:xfrm>
            <a:off x="568708" y="1817055"/>
            <a:ext cx="3018263" cy="5070441"/>
          </a:xfrm>
          <a:prstGeom prst="rect">
            <a:avLst/>
          </a:prstGeom>
        </p:spPr>
        <p:txBody>
          <a:bodyPr vert="horz" lIns="91440" tIns="45720" rIns="91440" bIns="45720" rtlCol="0">
            <a:noAutofit/>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 name="Text Placeholder 2">
            <a:extLst>
              <a:ext uri="{FF2B5EF4-FFF2-40B4-BE49-F238E27FC236}">
                <a16:creationId xmlns:a16="http://schemas.microsoft.com/office/drawing/2014/main" id="{ECEAA5B6-C19F-40AF-823D-644F3AD31989}"/>
              </a:ext>
            </a:extLst>
          </p:cNvPr>
          <p:cNvSpPr>
            <a:spLocks noGrp="1"/>
          </p:cNvSpPr>
          <p:nvPr>
            <p:ph idx="36" hasCustomPrompt="1"/>
          </p:nvPr>
        </p:nvSpPr>
        <p:spPr>
          <a:xfrm>
            <a:off x="7104536" y="1817055"/>
            <a:ext cx="3018263" cy="5070441"/>
          </a:xfrm>
          <a:prstGeom prst="rect">
            <a:avLst/>
          </a:prstGeom>
        </p:spPr>
        <p:txBody>
          <a:bodyPr vert="horz" lIns="91440" tIns="45720" rIns="91440" bIns="45720" rtlCol="0">
            <a:noAutofit/>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Footer Placeholder 3">
            <a:extLst>
              <a:ext uri="{FF2B5EF4-FFF2-40B4-BE49-F238E27FC236}">
                <a16:creationId xmlns:a16="http://schemas.microsoft.com/office/drawing/2014/main" id="{5BDF3A76-6656-4B5B-862D-F7557EA2D92C}"/>
              </a:ext>
            </a:extLst>
          </p:cNvPr>
          <p:cNvSpPr>
            <a:spLocks noGrp="1"/>
          </p:cNvSpPr>
          <p:nvPr>
            <p:ph type="ftr" sz="quarter" idx="37"/>
          </p:nvPr>
        </p:nvSpPr>
        <p:spPr/>
        <p:txBody>
          <a:bodyPr/>
          <a:lstStyle/>
          <a:p>
            <a:r>
              <a:rPr lang="en-GB"/>
              <a:t>Privileged and confidential</a:t>
            </a:r>
          </a:p>
        </p:txBody>
      </p:sp>
    </p:spTree>
    <p:extLst>
      <p:ext uri="{BB962C8B-B14F-4D97-AF65-F5344CB8AC3E}">
        <p14:creationId xmlns:p14="http://schemas.microsoft.com/office/powerpoint/2010/main" val="628336335"/>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actbox 1 Column">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A2A0E9-F4E0-CA40-AD63-60003910F2EB}"/>
              </a:ext>
            </a:extLst>
          </p:cNvPr>
          <p:cNvSpPr>
            <a:spLocks noGrp="1"/>
          </p:cNvSpPr>
          <p:nvPr>
            <p:ph type="sldNum" sz="quarter" idx="31"/>
          </p:nvPr>
        </p:nvSpPr>
        <p:spPr/>
        <p:txBody>
          <a:bodyPr/>
          <a:lstStyle/>
          <a:p>
            <a:fld id="{43AF8A32-4019-4AE5-88B2-CEB76CB46465}" type="slidenum">
              <a:rPr lang="en-GB" smtClean="0"/>
              <a:pPr/>
              <a:t>‹#›</a:t>
            </a:fld>
            <a:endParaRPr lang="en-GB"/>
          </a:p>
        </p:txBody>
      </p:sp>
      <p:sp>
        <p:nvSpPr>
          <p:cNvPr id="19" name="Tijdelijke aanduiding voor tekst 3">
            <a:extLst>
              <a:ext uri="{FF2B5EF4-FFF2-40B4-BE49-F238E27FC236}">
                <a16:creationId xmlns:a16="http://schemas.microsoft.com/office/drawing/2014/main" id="{DEF8D11F-C78E-4A59-A205-D97ED03B5199}"/>
              </a:ext>
            </a:extLst>
          </p:cNvPr>
          <p:cNvSpPr>
            <a:spLocks noGrp="1"/>
          </p:cNvSpPr>
          <p:nvPr>
            <p:ph type="body" sz="quarter" idx="32"/>
          </p:nvPr>
        </p:nvSpPr>
        <p:spPr>
          <a:xfrm>
            <a:off x="-7938" y="1427163"/>
            <a:ext cx="2535238" cy="6132512"/>
          </a:xfrm>
          <a:prstGeom prst="rect">
            <a:avLst/>
          </a:prstGeom>
          <a:solidFill>
            <a:schemeClr val="tx2"/>
          </a:solidFill>
        </p:spPr>
        <p:txBody>
          <a:bodyPr tIns="439200">
            <a:noAutofit/>
          </a:bodyPr>
          <a:lstStyle>
            <a:lvl1pPr algn="ct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14" name="Tijdelijke aanduiding voor tekst 12">
            <a:extLst>
              <a:ext uri="{FF2B5EF4-FFF2-40B4-BE49-F238E27FC236}">
                <a16:creationId xmlns:a16="http://schemas.microsoft.com/office/drawing/2014/main" id="{F6858CF6-27F5-4E4C-AF79-3D001885264E}"/>
              </a:ext>
            </a:extLst>
          </p:cNvPr>
          <p:cNvSpPr>
            <a:spLocks noGrp="1"/>
          </p:cNvSpPr>
          <p:nvPr>
            <p:ph type="body" sz="quarter" idx="15" hasCustomPrompt="1"/>
          </p:nvPr>
        </p:nvSpPr>
        <p:spPr>
          <a:xfrm>
            <a:off x="569014" y="751219"/>
            <a:ext cx="7509989" cy="331674"/>
          </a:xfrm>
          <a:prstGeom prst="rect">
            <a:avLst/>
          </a:prstGeom>
        </p:spPr>
        <p:txBody>
          <a:bodyPr anchor="ctr">
            <a:noAutofit/>
          </a:bodyPr>
          <a:lstStyle>
            <a:lvl1pPr marL="0" indent="0">
              <a:buNone/>
              <a:defRPr sz="1500" b="0" i="0">
                <a:solidFill>
                  <a:schemeClr val="tx2"/>
                </a:solidFill>
                <a:latin typeface="Roboto Light" panose="02000000000000000000" pitchFamily="2" charset="0"/>
                <a:ea typeface="Roboto Light"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Optional subtitle</a:t>
            </a:r>
          </a:p>
        </p:txBody>
      </p:sp>
      <p:sp>
        <p:nvSpPr>
          <p:cNvPr id="6" name="Title 5">
            <a:extLst>
              <a:ext uri="{FF2B5EF4-FFF2-40B4-BE49-F238E27FC236}">
                <a16:creationId xmlns:a16="http://schemas.microsoft.com/office/drawing/2014/main" id="{2EB70F22-810A-4111-8BEC-0C3F2FE6934F}"/>
              </a:ext>
            </a:extLst>
          </p:cNvPr>
          <p:cNvSpPr>
            <a:spLocks noGrp="1"/>
          </p:cNvSpPr>
          <p:nvPr>
            <p:ph type="title" hasCustomPrompt="1"/>
          </p:nvPr>
        </p:nvSpPr>
        <p:spPr>
          <a:xfrm>
            <a:off x="569014" y="388456"/>
            <a:ext cx="7509600" cy="331200"/>
          </a:xfrm>
          <a:prstGeom prst="rect">
            <a:avLst/>
          </a:prstGeom>
        </p:spPr>
        <p:txBody>
          <a:bodyPr/>
          <a:lstStyle>
            <a:lvl1pPr>
              <a:defRPr/>
            </a:lvl1pPr>
          </a:lstStyle>
          <a:p>
            <a:r>
              <a:rPr lang="en-GB"/>
              <a:t>Main title</a:t>
            </a:r>
          </a:p>
        </p:txBody>
      </p:sp>
      <p:sp>
        <p:nvSpPr>
          <p:cNvPr id="20" name="Text Placeholder 2">
            <a:extLst>
              <a:ext uri="{FF2B5EF4-FFF2-40B4-BE49-F238E27FC236}">
                <a16:creationId xmlns:a16="http://schemas.microsoft.com/office/drawing/2014/main" id="{7D5CB224-B72F-4862-A586-18D2087C53CA}"/>
              </a:ext>
            </a:extLst>
          </p:cNvPr>
          <p:cNvSpPr>
            <a:spLocks noGrp="1"/>
          </p:cNvSpPr>
          <p:nvPr>
            <p:ph idx="1" hasCustomPrompt="1"/>
          </p:nvPr>
        </p:nvSpPr>
        <p:spPr>
          <a:xfrm>
            <a:off x="3075938" y="1817055"/>
            <a:ext cx="7046864" cy="5070441"/>
          </a:xfrm>
          <a:prstGeom prst="rect">
            <a:avLst/>
          </a:prstGeom>
        </p:spPr>
        <p:txBody>
          <a:bodyPr vert="horz" lIns="91440" tIns="45720" rIns="91440" bIns="45720" rtlCol="0">
            <a:noAutofit/>
          </a:bodyPr>
          <a:lstStyle>
            <a:lvl1pPr>
              <a:defRPr/>
            </a:lvl1pPr>
          </a:lstStyle>
          <a:p>
            <a:pPr lvl="0"/>
            <a:r>
              <a:rPr lang="en-GB" noProof="0"/>
              <a:t>Click to add text </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 name="Footer Placeholder 1">
            <a:extLst>
              <a:ext uri="{FF2B5EF4-FFF2-40B4-BE49-F238E27FC236}">
                <a16:creationId xmlns:a16="http://schemas.microsoft.com/office/drawing/2014/main" id="{70E4F651-081E-4A9A-80B5-1D6F9DD16403}"/>
              </a:ext>
            </a:extLst>
          </p:cNvPr>
          <p:cNvSpPr>
            <a:spLocks noGrp="1"/>
          </p:cNvSpPr>
          <p:nvPr>
            <p:ph type="ftr" sz="quarter" idx="33"/>
          </p:nvPr>
        </p:nvSpPr>
        <p:spPr/>
        <p:txBody>
          <a:bodyPr/>
          <a:lstStyle/>
          <a:p>
            <a:r>
              <a:rPr lang="en-GB"/>
              <a:t>Privileged and confidential</a:t>
            </a:r>
          </a:p>
        </p:txBody>
      </p:sp>
    </p:spTree>
    <p:extLst>
      <p:ext uri="{BB962C8B-B14F-4D97-AF65-F5344CB8AC3E}">
        <p14:creationId xmlns:p14="http://schemas.microsoft.com/office/powerpoint/2010/main" val="84061536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actbox 2 Column">
    <p:bg>
      <p:bgRef idx="1001">
        <a:schemeClr val="bg1"/>
      </p:bgRef>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5E40C7-231A-2647-861E-613CEC72A185}"/>
              </a:ext>
            </a:extLst>
          </p:cNvPr>
          <p:cNvSpPr>
            <a:spLocks noGrp="1"/>
          </p:cNvSpPr>
          <p:nvPr>
            <p:ph type="sldNum" sz="quarter" idx="33"/>
          </p:nvPr>
        </p:nvSpPr>
        <p:spPr/>
        <p:txBody>
          <a:bodyPr/>
          <a:lstStyle/>
          <a:p>
            <a:fld id="{43AF8A32-4019-4AE5-88B2-CEB76CB46465}" type="slidenum">
              <a:rPr lang="en-GB" smtClean="0"/>
              <a:pPr/>
              <a:t>‹#›</a:t>
            </a:fld>
            <a:endParaRPr lang="en-GB"/>
          </a:p>
        </p:txBody>
      </p:sp>
      <p:sp>
        <p:nvSpPr>
          <p:cNvPr id="10" name="Tijdelijke aanduiding voor tekst 3">
            <a:extLst>
              <a:ext uri="{FF2B5EF4-FFF2-40B4-BE49-F238E27FC236}">
                <a16:creationId xmlns:a16="http://schemas.microsoft.com/office/drawing/2014/main" id="{F51B14D8-A45C-4963-A2E0-39503B8A2EB9}"/>
              </a:ext>
            </a:extLst>
          </p:cNvPr>
          <p:cNvSpPr>
            <a:spLocks noGrp="1"/>
          </p:cNvSpPr>
          <p:nvPr>
            <p:ph type="body" sz="quarter" idx="34"/>
          </p:nvPr>
        </p:nvSpPr>
        <p:spPr>
          <a:xfrm>
            <a:off x="-7938" y="1427163"/>
            <a:ext cx="2535238" cy="6132512"/>
          </a:xfrm>
          <a:prstGeom prst="rect">
            <a:avLst/>
          </a:prstGeom>
          <a:solidFill>
            <a:schemeClr val="tx2"/>
          </a:solidFill>
        </p:spPr>
        <p:txBody>
          <a:bodyPr tIns="439200">
            <a:noAutofit/>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Click to edit Master text styles</a:t>
            </a:r>
          </a:p>
        </p:txBody>
      </p:sp>
      <p:sp>
        <p:nvSpPr>
          <p:cNvPr id="3" name="Title 2">
            <a:extLst>
              <a:ext uri="{FF2B5EF4-FFF2-40B4-BE49-F238E27FC236}">
                <a16:creationId xmlns:a16="http://schemas.microsoft.com/office/drawing/2014/main" id="{C6DE7FC5-2555-4056-AAFC-696DC63986B9}"/>
              </a:ext>
            </a:extLst>
          </p:cNvPr>
          <p:cNvSpPr>
            <a:spLocks noGrp="1"/>
          </p:cNvSpPr>
          <p:nvPr>
            <p:ph type="title" hasCustomPrompt="1"/>
          </p:nvPr>
        </p:nvSpPr>
        <p:spPr>
          <a:xfrm>
            <a:off x="569014" y="388456"/>
            <a:ext cx="7509600" cy="331200"/>
          </a:xfrm>
          <a:prstGeom prst="rect">
            <a:avLst/>
          </a:prstGeom>
        </p:spPr>
        <p:txBody>
          <a:bodyPr/>
          <a:lstStyle>
            <a:lvl1pPr>
              <a:defRPr/>
            </a:lvl1pPr>
          </a:lstStyle>
          <a:p>
            <a:r>
              <a:rPr lang="en-GB" sz="2000">
                <a:solidFill>
                  <a:schemeClr val="tx2"/>
                </a:solidFill>
              </a:rPr>
              <a:t>Main Title</a:t>
            </a:r>
          </a:p>
        </p:txBody>
      </p:sp>
      <p:sp>
        <p:nvSpPr>
          <p:cNvPr id="19" name="Tijdelijke aanduiding voor tekst 12">
            <a:extLst>
              <a:ext uri="{FF2B5EF4-FFF2-40B4-BE49-F238E27FC236}">
                <a16:creationId xmlns:a16="http://schemas.microsoft.com/office/drawing/2014/main" id="{BB454624-2C21-4229-944E-885402827451}"/>
              </a:ext>
            </a:extLst>
          </p:cNvPr>
          <p:cNvSpPr>
            <a:spLocks noGrp="1"/>
          </p:cNvSpPr>
          <p:nvPr>
            <p:ph type="body" sz="quarter" idx="15" hasCustomPrompt="1"/>
          </p:nvPr>
        </p:nvSpPr>
        <p:spPr>
          <a:xfrm>
            <a:off x="569014" y="751219"/>
            <a:ext cx="7509989" cy="331674"/>
          </a:xfrm>
          <a:prstGeom prst="rect">
            <a:avLst/>
          </a:prstGeom>
        </p:spPr>
        <p:txBody>
          <a:bodyPr anchor="ctr">
            <a:noAutofit/>
          </a:bodyPr>
          <a:lstStyle>
            <a:lvl1pPr marL="0" indent="0">
              <a:buNone/>
              <a:defRPr sz="1500" b="0" i="0">
                <a:solidFill>
                  <a:schemeClr val="tx2"/>
                </a:solidFill>
                <a:latin typeface="Roboto Light" panose="02000000000000000000" pitchFamily="2" charset="0"/>
                <a:ea typeface="Roboto Light"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Optional subtitle</a:t>
            </a:r>
          </a:p>
        </p:txBody>
      </p:sp>
      <p:sp>
        <p:nvSpPr>
          <p:cNvPr id="20" name="Text Placeholder 2">
            <a:extLst>
              <a:ext uri="{FF2B5EF4-FFF2-40B4-BE49-F238E27FC236}">
                <a16:creationId xmlns:a16="http://schemas.microsoft.com/office/drawing/2014/main" id="{CD3C145A-5190-4BEA-A0F6-6C110B73DE9C}"/>
              </a:ext>
            </a:extLst>
          </p:cNvPr>
          <p:cNvSpPr>
            <a:spLocks noGrp="1"/>
          </p:cNvSpPr>
          <p:nvPr>
            <p:ph idx="1" hasCustomPrompt="1"/>
          </p:nvPr>
        </p:nvSpPr>
        <p:spPr>
          <a:xfrm>
            <a:off x="3072130" y="1817054"/>
            <a:ext cx="3399005" cy="5070441"/>
          </a:xfrm>
          <a:prstGeom prst="rect">
            <a:avLst/>
          </a:prstGeom>
        </p:spPr>
        <p:txBody>
          <a:bodyPr vert="horz" lIns="91440" tIns="45720" rIns="91440" bIns="45720" rtlCol="0">
            <a:noAutofit/>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 name="Content Placeholder 3">
            <a:extLst>
              <a:ext uri="{FF2B5EF4-FFF2-40B4-BE49-F238E27FC236}">
                <a16:creationId xmlns:a16="http://schemas.microsoft.com/office/drawing/2014/main" id="{EC351AE5-5BC7-4ACA-9773-0E10596669E0}"/>
              </a:ext>
            </a:extLst>
          </p:cNvPr>
          <p:cNvSpPr>
            <a:spLocks noGrp="1"/>
          </p:cNvSpPr>
          <p:nvPr>
            <p:ph sz="quarter" idx="17" hasCustomPrompt="1"/>
          </p:nvPr>
        </p:nvSpPr>
        <p:spPr>
          <a:xfrm>
            <a:off x="6723794" y="1817054"/>
            <a:ext cx="3400016" cy="5070441"/>
          </a:xfrm>
          <a:prstGeom prst="rect">
            <a:avLst/>
          </a:prstGeom>
        </p:spPr>
        <p:txBody>
          <a:bodyPr lIns="90000" tIns="46800" rIns="90000" bIns="46800"/>
          <a:lstStyle>
            <a:lvl1pPr>
              <a:defRPr/>
            </a:lvl1pPr>
            <a:lvl5pPr>
              <a:defRPr/>
            </a:lvl5pPr>
            <a:lvl8pPr>
              <a:defRPr/>
            </a:lvl8pPr>
            <a:lvl9pPr>
              <a:defRPr/>
            </a:lvl9pPr>
          </a:lstStyle>
          <a:p>
            <a:pPr lvl="0"/>
            <a:r>
              <a:rPr lang="en-GB"/>
              <a:t>Click </a:t>
            </a:r>
            <a:r>
              <a:rPr lang="en-GB" noProof="0"/>
              <a:t>to add </a:t>
            </a:r>
            <a:r>
              <a:rPr lang="en-GB" noProof="0" err="1"/>
              <a:t>tex</a:t>
            </a:r>
            <a:r>
              <a:rPr lang="en-GB"/>
              <a:t>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a:p>
            <a:pPr lvl="5"/>
            <a:endParaRPr lang="en-GB"/>
          </a:p>
        </p:txBody>
      </p:sp>
      <p:sp>
        <p:nvSpPr>
          <p:cNvPr id="4" name="Footer Placeholder 3">
            <a:extLst>
              <a:ext uri="{FF2B5EF4-FFF2-40B4-BE49-F238E27FC236}">
                <a16:creationId xmlns:a16="http://schemas.microsoft.com/office/drawing/2014/main" id="{DC44950D-FB1A-4272-9D7F-C3E618EAD21D}"/>
              </a:ext>
            </a:extLst>
          </p:cNvPr>
          <p:cNvSpPr>
            <a:spLocks noGrp="1"/>
          </p:cNvSpPr>
          <p:nvPr>
            <p:ph type="ftr" sz="quarter" idx="35"/>
          </p:nvPr>
        </p:nvSpPr>
        <p:spPr/>
        <p:txBody>
          <a:bodyPr/>
          <a:lstStyle/>
          <a:p>
            <a:r>
              <a:rPr lang="en-GB"/>
              <a:t>Privileged and confidential</a:t>
            </a:r>
          </a:p>
        </p:txBody>
      </p:sp>
    </p:spTree>
    <p:extLst>
      <p:ext uri="{BB962C8B-B14F-4D97-AF65-F5344CB8AC3E}">
        <p14:creationId xmlns:p14="http://schemas.microsoft.com/office/powerpoint/2010/main" val="3815903344"/>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V 1">
    <p:bg>
      <p:bgRef idx="1001">
        <a:schemeClr val="bg1"/>
      </p:bgRef>
    </p:bg>
    <p:spTree>
      <p:nvGrpSpPr>
        <p:cNvPr id="1" name=""/>
        <p:cNvGrpSpPr/>
        <p:nvPr/>
      </p:nvGrpSpPr>
      <p:grpSpPr>
        <a:xfrm>
          <a:off x="0" y="0"/>
          <a:ext cx="0" cy="0"/>
          <a:chOff x="0" y="0"/>
          <a:chExt cx="0" cy="0"/>
        </a:xfrm>
      </p:grpSpPr>
      <p:sp>
        <p:nvSpPr>
          <p:cNvPr id="17" name="Content Placeholder 3">
            <a:extLst>
              <a:ext uri="{FF2B5EF4-FFF2-40B4-BE49-F238E27FC236}">
                <a16:creationId xmlns:a16="http://schemas.microsoft.com/office/drawing/2014/main" id="{B8CF2B1E-4261-4816-881A-C1BB7682140D}"/>
              </a:ext>
            </a:extLst>
          </p:cNvPr>
          <p:cNvSpPr>
            <a:spLocks noGrp="1"/>
          </p:cNvSpPr>
          <p:nvPr>
            <p:ph sz="quarter" idx="17" hasCustomPrompt="1"/>
          </p:nvPr>
        </p:nvSpPr>
        <p:spPr>
          <a:xfrm>
            <a:off x="7180696" y="1861647"/>
            <a:ext cx="3002315" cy="5025847"/>
          </a:xfrm>
          <a:prstGeom prst="rect">
            <a:avLst/>
          </a:prstGeom>
        </p:spPr>
        <p:txBody>
          <a:bodyPr lIns="90000" tIns="0" rIns="90000" bIns="46800"/>
          <a:lstStyle>
            <a:lvl1pPr>
              <a:defRPr/>
            </a:lvl1pPr>
            <a:lvl5pPr>
              <a:defRPr/>
            </a:lvl5pPr>
            <a:lvl8pPr>
              <a:defRPr/>
            </a:lvl8pPr>
            <a:lvl9pPr>
              <a:defRPr/>
            </a:lvl9pPr>
          </a:lstStyle>
          <a:p>
            <a:pPr lvl="0"/>
            <a:r>
              <a:rPr lang="en-GB"/>
              <a:t>Click </a:t>
            </a:r>
            <a:r>
              <a:rPr lang="en-GB" noProof="0"/>
              <a:t>to add </a:t>
            </a:r>
            <a:r>
              <a:rPr lang="en-GB" noProof="0" err="1"/>
              <a:t>tex</a:t>
            </a:r>
            <a:r>
              <a:rPr lang="en-GB"/>
              <a:t>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a:p>
            <a:pPr lvl="5"/>
            <a:endParaRPr lang="en-GB"/>
          </a:p>
        </p:txBody>
      </p:sp>
      <p:sp>
        <p:nvSpPr>
          <p:cNvPr id="8" name="Picture Placeholder 4">
            <a:extLst>
              <a:ext uri="{FF2B5EF4-FFF2-40B4-BE49-F238E27FC236}">
                <a16:creationId xmlns:a16="http://schemas.microsoft.com/office/drawing/2014/main" id="{5385AACC-1FBA-4AA3-9598-B90F82398D4E}"/>
              </a:ext>
            </a:extLst>
          </p:cNvPr>
          <p:cNvSpPr>
            <a:spLocks noGrp="1"/>
          </p:cNvSpPr>
          <p:nvPr>
            <p:ph type="pic" sz="quarter" idx="76" hasCustomPrompt="1"/>
          </p:nvPr>
        </p:nvSpPr>
        <p:spPr>
          <a:xfrm>
            <a:off x="663611" y="1861648"/>
            <a:ext cx="2736000" cy="2736000"/>
          </a:xfrm>
          <a:prstGeom prst="rect">
            <a:avLst/>
          </a:prstGeom>
          <a:solidFill>
            <a:srgbClr val="DBD5CD"/>
          </a:solidFill>
        </p:spPr>
        <p:txBody>
          <a:bodyPr anchor="ctr"/>
          <a:lstStyle>
            <a:lvl1pPr algn="ctr">
              <a:defRPr sz="1400" b="1" i="0">
                <a:solidFill>
                  <a:schemeClr val="tx2"/>
                </a:solidFill>
                <a:latin typeface="+mj-lt"/>
                <a:ea typeface="Roboto Light" panose="02000000000000000000" pitchFamily="2" charset="0"/>
              </a:defRPr>
            </a:lvl1pPr>
          </a:lstStyle>
          <a:p>
            <a:r>
              <a:rPr lang="en-GB"/>
              <a:t>Click to insert picture</a:t>
            </a:r>
          </a:p>
        </p:txBody>
      </p:sp>
      <p:sp>
        <p:nvSpPr>
          <p:cNvPr id="26" name="Text Placeholder 2">
            <a:extLst>
              <a:ext uri="{FF2B5EF4-FFF2-40B4-BE49-F238E27FC236}">
                <a16:creationId xmlns:a16="http://schemas.microsoft.com/office/drawing/2014/main" id="{4BE5DB18-66B7-4B2C-BA50-AE4085248B8D}"/>
              </a:ext>
            </a:extLst>
          </p:cNvPr>
          <p:cNvSpPr>
            <a:spLocks noGrp="1"/>
          </p:cNvSpPr>
          <p:nvPr>
            <p:ph type="body" sz="quarter" idx="80" hasCustomPrompt="1"/>
          </p:nvPr>
        </p:nvSpPr>
        <p:spPr>
          <a:xfrm>
            <a:off x="802561" y="5167682"/>
            <a:ext cx="2928440" cy="970463"/>
          </a:xfrm>
          <a:prstGeom prst="rect">
            <a:avLst/>
          </a:prstGeom>
        </p:spPr>
        <p:txBody>
          <a:bodyPr anchor="t">
            <a:noAutofit/>
          </a:bodyPr>
          <a:lstStyle>
            <a:lvl1pPr>
              <a:lnSpc>
                <a:spcPct val="120000"/>
              </a:lnSpc>
              <a:spcBef>
                <a:spcPts val="0"/>
              </a:spcBef>
              <a:defRPr sz="1100" b="0" i="0">
                <a:solidFill>
                  <a:schemeClr val="tx2"/>
                </a:solidFill>
                <a:latin typeface="Roboto Light" panose="02000000000000000000" pitchFamily="2" charset="0"/>
                <a:ea typeface="Roboto Light" panose="02000000000000000000" pitchFamily="2" charset="0"/>
              </a:defRPr>
            </a:lvl1pPr>
            <a:lvl2pPr>
              <a:defRPr>
                <a:latin typeface="+mn-lt"/>
              </a:defRPr>
            </a:lvl2pPr>
            <a:lvl3pPr>
              <a:defRPr>
                <a:latin typeface="+mn-lt"/>
              </a:defRPr>
            </a:lvl3pPr>
            <a:lvl4pPr>
              <a:defRPr>
                <a:latin typeface="+mn-lt"/>
              </a:defRPr>
            </a:lvl4pPr>
            <a:lvl5pPr>
              <a:defRPr>
                <a:latin typeface="+mn-lt"/>
              </a:defRPr>
            </a:lvl5pPr>
          </a:lstStyle>
          <a:p>
            <a:pPr lvl="0"/>
            <a:r>
              <a:rPr lang="en-GB"/>
              <a:t>function</a:t>
            </a:r>
          </a:p>
          <a:p>
            <a:pPr lvl="0"/>
            <a:r>
              <a:rPr lang="en-GB"/>
              <a:t>+31 12 345 6789</a:t>
            </a:r>
          </a:p>
          <a:p>
            <a:pPr lvl="0"/>
            <a:r>
              <a:rPr lang="en-GB"/>
              <a:t>firstname.lastname@debrauw.com</a:t>
            </a:r>
          </a:p>
        </p:txBody>
      </p:sp>
      <p:grpSp>
        <p:nvGrpSpPr>
          <p:cNvPr id="6" name="Group 5">
            <a:extLst>
              <a:ext uri="{FF2B5EF4-FFF2-40B4-BE49-F238E27FC236}">
                <a16:creationId xmlns:a16="http://schemas.microsoft.com/office/drawing/2014/main" id="{25CB610F-F06A-4690-B15C-349487270BBC}"/>
              </a:ext>
            </a:extLst>
          </p:cNvPr>
          <p:cNvGrpSpPr/>
          <p:nvPr userDrawn="1"/>
        </p:nvGrpSpPr>
        <p:grpSpPr>
          <a:xfrm>
            <a:off x="663611" y="5267225"/>
            <a:ext cx="145323" cy="497433"/>
            <a:chOff x="576027" y="5267225"/>
            <a:chExt cx="145323" cy="497433"/>
          </a:xfrm>
        </p:grpSpPr>
        <p:sp>
          <p:nvSpPr>
            <p:cNvPr id="28" name="Freeform 90">
              <a:extLst>
                <a:ext uri="{FF2B5EF4-FFF2-40B4-BE49-F238E27FC236}">
                  <a16:creationId xmlns:a16="http://schemas.microsoft.com/office/drawing/2014/main" id="{D690B1A1-9E65-4C60-89BB-24AC64932500}"/>
                </a:ext>
              </a:extLst>
            </p:cNvPr>
            <p:cNvSpPr>
              <a:spLocks noEditPoints="1"/>
            </p:cNvSpPr>
            <p:nvPr userDrawn="1"/>
          </p:nvSpPr>
          <p:spPr bwMode="auto">
            <a:xfrm>
              <a:off x="576027" y="5443113"/>
              <a:ext cx="145323" cy="149226"/>
            </a:xfrm>
            <a:custGeom>
              <a:avLst/>
              <a:gdLst>
                <a:gd name="T0" fmla="*/ 215 w 275"/>
                <a:gd name="T1" fmla="*/ 277 h 277"/>
                <a:gd name="T2" fmla="*/ 151 w 275"/>
                <a:gd name="T3" fmla="*/ 263 h 277"/>
                <a:gd name="T4" fmla="*/ 68 w 275"/>
                <a:gd name="T5" fmla="*/ 210 h 277"/>
                <a:gd name="T6" fmla="*/ 68 w 275"/>
                <a:gd name="T7" fmla="*/ 210 h 277"/>
                <a:gd name="T8" fmla="*/ 67 w 275"/>
                <a:gd name="T9" fmla="*/ 210 h 277"/>
                <a:gd name="T10" fmla="*/ 67 w 275"/>
                <a:gd name="T11" fmla="*/ 209 h 277"/>
                <a:gd name="T12" fmla="*/ 15 w 275"/>
                <a:gd name="T13" fmla="*/ 126 h 277"/>
                <a:gd name="T14" fmla="*/ 0 w 275"/>
                <a:gd name="T15" fmla="*/ 60 h 277"/>
                <a:gd name="T16" fmla="*/ 0 w 275"/>
                <a:gd name="T17" fmla="*/ 59 h 277"/>
                <a:gd name="T18" fmla="*/ 21 w 275"/>
                <a:gd name="T19" fmla="*/ 20 h 277"/>
                <a:gd name="T20" fmla="*/ 62 w 275"/>
                <a:gd name="T21" fmla="*/ 8 h 277"/>
                <a:gd name="T22" fmla="*/ 63 w 275"/>
                <a:gd name="T23" fmla="*/ 9 h 277"/>
                <a:gd name="T24" fmla="*/ 82 w 275"/>
                <a:gd name="T25" fmla="*/ 29 h 277"/>
                <a:gd name="T26" fmla="*/ 85 w 275"/>
                <a:gd name="T27" fmla="*/ 36 h 277"/>
                <a:gd name="T28" fmla="*/ 96 w 275"/>
                <a:gd name="T29" fmla="*/ 75 h 277"/>
                <a:gd name="T30" fmla="*/ 87 w 275"/>
                <a:gd name="T31" fmla="*/ 100 h 277"/>
                <a:gd name="T32" fmla="*/ 73 w 275"/>
                <a:gd name="T33" fmla="*/ 115 h 277"/>
                <a:gd name="T34" fmla="*/ 87 w 275"/>
                <a:gd name="T35" fmla="*/ 139 h 277"/>
                <a:gd name="T36" fmla="*/ 110 w 275"/>
                <a:gd name="T37" fmla="*/ 167 h 277"/>
                <a:gd name="T38" fmla="*/ 138 w 275"/>
                <a:gd name="T39" fmla="*/ 190 h 277"/>
                <a:gd name="T40" fmla="*/ 163 w 275"/>
                <a:gd name="T41" fmla="*/ 204 h 277"/>
                <a:gd name="T42" fmla="*/ 177 w 275"/>
                <a:gd name="T43" fmla="*/ 190 h 277"/>
                <a:gd name="T44" fmla="*/ 202 w 275"/>
                <a:gd name="T45" fmla="*/ 181 h 277"/>
                <a:gd name="T46" fmla="*/ 241 w 275"/>
                <a:gd name="T47" fmla="*/ 192 h 277"/>
                <a:gd name="T48" fmla="*/ 248 w 275"/>
                <a:gd name="T49" fmla="*/ 195 h 277"/>
                <a:gd name="T50" fmla="*/ 269 w 275"/>
                <a:gd name="T51" fmla="*/ 214 h 277"/>
                <a:gd name="T52" fmla="*/ 269 w 275"/>
                <a:gd name="T53" fmla="*/ 215 h 277"/>
                <a:gd name="T54" fmla="*/ 273 w 275"/>
                <a:gd name="T55" fmla="*/ 234 h 277"/>
                <a:gd name="T56" fmla="*/ 257 w 275"/>
                <a:gd name="T57" fmla="*/ 256 h 277"/>
                <a:gd name="T58" fmla="*/ 219 w 275"/>
                <a:gd name="T59" fmla="*/ 277 h 277"/>
                <a:gd name="T60" fmla="*/ 217 w 275"/>
                <a:gd name="T61" fmla="*/ 277 h 277"/>
                <a:gd name="T62" fmla="*/ 215 w 275"/>
                <a:gd name="T63" fmla="*/ 277 h 277"/>
                <a:gd name="T64" fmla="*/ 75 w 275"/>
                <a:gd name="T65" fmla="*/ 202 h 277"/>
                <a:gd name="T66" fmla="*/ 155 w 275"/>
                <a:gd name="T67" fmla="*/ 253 h 277"/>
                <a:gd name="T68" fmla="*/ 217 w 275"/>
                <a:gd name="T69" fmla="*/ 266 h 277"/>
                <a:gd name="T70" fmla="*/ 219 w 275"/>
                <a:gd name="T71" fmla="*/ 266 h 277"/>
                <a:gd name="T72" fmla="*/ 250 w 275"/>
                <a:gd name="T73" fmla="*/ 249 h 277"/>
                <a:gd name="T74" fmla="*/ 263 w 275"/>
                <a:gd name="T75" fmla="*/ 232 h 277"/>
                <a:gd name="T76" fmla="*/ 259 w 275"/>
                <a:gd name="T77" fmla="*/ 220 h 277"/>
                <a:gd name="T78" fmla="*/ 259 w 275"/>
                <a:gd name="T79" fmla="*/ 219 h 277"/>
                <a:gd name="T80" fmla="*/ 244 w 275"/>
                <a:gd name="T81" fmla="*/ 205 h 277"/>
                <a:gd name="T82" fmla="*/ 238 w 275"/>
                <a:gd name="T83" fmla="*/ 202 h 277"/>
                <a:gd name="T84" fmla="*/ 202 w 275"/>
                <a:gd name="T85" fmla="*/ 191 h 277"/>
                <a:gd name="T86" fmla="*/ 184 w 275"/>
                <a:gd name="T87" fmla="*/ 198 h 277"/>
                <a:gd name="T88" fmla="*/ 168 w 275"/>
                <a:gd name="T89" fmla="*/ 214 h 277"/>
                <a:gd name="T90" fmla="*/ 162 w 275"/>
                <a:gd name="T91" fmla="*/ 215 h 277"/>
                <a:gd name="T92" fmla="*/ 132 w 275"/>
                <a:gd name="T93" fmla="*/ 199 h 277"/>
                <a:gd name="T94" fmla="*/ 103 w 275"/>
                <a:gd name="T95" fmla="*/ 175 h 277"/>
                <a:gd name="T96" fmla="*/ 78 w 275"/>
                <a:gd name="T97" fmla="*/ 145 h 277"/>
                <a:gd name="T98" fmla="*/ 62 w 275"/>
                <a:gd name="T99" fmla="*/ 115 h 277"/>
                <a:gd name="T100" fmla="*/ 63 w 275"/>
                <a:gd name="T101" fmla="*/ 109 h 277"/>
                <a:gd name="T102" fmla="*/ 79 w 275"/>
                <a:gd name="T103" fmla="*/ 93 h 277"/>
                <a:gd name="T104" fmla="*/ 86 w 275"/>
                <a:gd name="T105" fmla="*/ 75 h 277"/>
                <a:gd name="T106" fmla="*/ 75 w 275"/>
                <a:gd name="T107" fmla="*/ 39 h 277"/>
                <a:gd name="T108" fmla="*/ 73 w 275"/>
                <a:gd name="T109" fmla="*/ 33 h 277"/>
                <a:gd name="T110" fmla="*/ 58 w 275"/>
                <a:gd name="T111" fmla="*/ 18 h 277"/>
                <a:gd name="T112" fmla="*/ 57 w 275"/>
                <a:gd name="T113" fmla="*/ 18 h 277"/>
                <a:gd name="T114" fmla="*/ 45 w 275"/>
                <a:gd name="T115" fmla="*/ 14 h 277"/>
                <a:gd name="T116" fmla="*/ 28 w 275"/>
                <a:gd name="T117" fmla="*/ 27 h 277"/>
                <a:gd name="T118" fmla="*/ 11 w 275"/>
                <a:gd name="T119" fmla="*/ 59 h 277"/>
                <a:gd name="T120" fmla="*/ 11 w 275"/>
                <a:gd name="T121" fmla="*/ 60 h 277"/>
                <a:gd name="T122" fmla="*/ 24 w 275"/>
                <a:gd name="T123" fmla="*/ 122 h 277"/>
                <a:gd name="T124" fmla="*/ 75 w 275"/>
                <a:gd name="T125" fmla="*/ 202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5" h="277">
                  <a:moveTo>
                    <a:pt x="215" y="277"/>
                  </a:moveTo>
                  <a:cubicBezTo>
                    <a:pt x="205" y="277"/>
                    <a:pt x="186" y="276"/>
                    <a:pt x="151" y="263"/>
                  </a:cubicBezTo>
                  <a:cubicBezTo>
                    <a:pt x="108" y="246"/>
                    <a:pt x="81" y="223"/>
                    <a:pt x="68" y="210"/>
                  </a:cubicBezTo>
                  <a:cubicBezTo>
                    <a:pt x="68" y="210"/>
                    <a:pt x="68" y="210"/>
                    <a:pt x="68" y="210"/>
                  </a:cubicBezTo>
                  <a:cubicBezTo>
                    <a:pt x="67" y="210"/>
                    <a:pt x="67" y="210"/>
                    <a:pt x="67" y="210"/>
                  </a:cubicBezTo>
                  <a:cubicBezTo>
                    <a:pt x="67" y="209"/>
                    <a:pt x="67" y="209"/>
                    <a:pt x="67" y="209"/>
                  </a:cubicBezTo>
                  <a:cubicBezTo>
                    <a:pt x="54" y="197"/>
                    <a:pt x="31" y="169"/>
                    <a:pt x="15" y="126"/>
                  </a:cubicBezTo>
                  <a:cubicBezTo>
                    <a:pt x="0" y="88"/>
                    <a:pt x="0" y="68"/>
                    <a:pt x="0" y="60"/>
                  </a:cubicBezTo>
                  <a:cubicBezTo>
                    <a:pt x="0" y="59"/>
                    <a:pt x="0" y="59"/>
                    <a:pt x="0" y="59"/>
                  </a:cubicBezTo>
                  <a:cubicBezTo>
                    <a:pt x="0" y="49"/>
                    <a:pt x="3" y="38"/>
                    <a:pt x="21" y="20"/>
                  </a:cubicBezTo>
                  <a:cubicBezTo>
                    <a:pt x="40" y="0"/>
                    <a:pt x="47" y="1"/>
                    <a:pt x="62" y="8"/>
                  </a:cubicBezTo>
                  <a:cubicBezTo>
                    <a:pt x="63" y="9"/>
                    <a:pt x="63" y="9"/>
                    <a:pt x="63" y="9"/>
                  </a:cubicBezTo>
                  <a:cubicBezTo>
                    <a:pt x="73" y="14"/>
                    <a:pt x="78" y="16"/>
                    <a:pt x="82" y="29"/>
                  </a:cubicBezTo>
                  <a:cubicBezTo>
                    <a:pt x="83" y="31"/>
                    <a:pt x="84" y="33"/>
                    <a:pt x="85" y="36"/>
                  </a:cubicBezTo>
                  <a:cubicBezTo>
                    <a:pt x="91" y="53"/>
                    <a:pt x="96" y="68"/>
                    <a:pt x="96" y="75"/>
                  </a:cubicBezTo>
                  <a:cubicBezTo>
                    <a:pt x="96" y="84"/>
                    <a:pt x="96" y="90"/>
                    <a:pt x="87" y="100"/>
                  </a:cubicBezTo>
                  <a:cubicBezTo>
                    <a:pt x="82" y="106"/>
                    <a:pt x="77" y="111"/>
                    <a:pt x="73" y="115"/>
                  </a:cubicBezTo>
                  <a:cubicBezTo>
                    <a:pt x="76" y="119"/>
                    <a:pt x="81" y="129"/>
                    <a:pt x="87" y="139"/>
                  </a:cubicBezTo>
                  <a:cubicBezTo>
                    <a:pt x="94" y="149"/>
                    <a:pt x="103" y="160"/>
                    <a:pt x="110" y="167"/>
                  </a:cubicBezTo>
                  <a:cubicBezTo>
                    <a:pt x="117" y="174"/>
                    <a:pt x="128" y="183"/>
                    <a:pt x="138" y="190"/>
                  </a:cubicBezTo>
                  <a:cubicBezTo>
                    <a:pt x="148" y="197"/>
                    <a:pt x="158" y="201"/>
                    <a:pt x="163" y="204"/>
                  </a:cubicBezTo>
                  <a:cubicBezTo>
                    <a:pt x="166" y="201"/>
                    <a:pt x="171" y="195"/>
                    <a:pt x="177" y="190"/>
                  </a:cubicBezTo>
                  <a:cubicBezTo>
                    <a:pt x="187" y="181"/>
                    <a:pt x="193" y="181"/>
                    <a:pt x="202" y="181"/>
                  </a:cubicBezTo>
                  <a:cubicBezTo>
                    <a:pt x="209" y="181"/>
                    <a:pt x="224" y="186"/>
                    <a:pt x="241" y="192"/>
                  </a:cubicBezTo>
                  <a:cubicBezTo>
                    <a:pt x="244" y="193"/>
                    <a:pt x="246" y="194"/>
                    <a:pt x="248" y="195"/>
                  </a:cubicBezTo>
                  <a:cubicBezTo>
                    <a:pt x="261" y="199"/>
                    <a:pt x="263" y="204"/>
                    <a:pt x="269" y="214"/>
                  </a:cubicBezTo>
                  <a:cubicBezTo>
                    <a:pt x="269" y="215"/>
                    <a:pt x="269" y="215"/>
                    <a:pt x="269" y="215"/>
                  </a:cubicBezTo>
                  <a:cubicBezTo>
                    <a:pt x="272" y="222"/>
                    <a:pt x="275" y="227"/>
                    <a:pt x="273" y="234"/>
                  </a:cubicBezTo>
                  <a:cubicBezTo>
                    <a:pt x="272" y="240"/>
                    <a:pt x="267" y="246"/>
                    <a:pt x="257" y="256"/>
                  </a:cubicBezTo>
                  <a:cubicBezTo>
                    <a:pt x="239" y="274"/>
                    <a:pt x="228" y="277"/>
                    <a:pt x="219" y="277"/>
                  </a:cubicBezTo>
                  <a:cubicBezTo>
                    <a:pt x="218" y="277"/>
                    <a:pt x="218" y="277"/>
                    <a:pt x="217" y="277"/>
                  </a:cubicBezTo>
                  <a:cubicBezTo>
                    <a:pt x="216" y="277"/>
                    <a:pt x="216" y="277"/>
                    <a:pt x="215" y="277"/>
                  </a:cubicBezTo>
                  <a:moveTo>
                    <a:pt x="75" y="202"/>
                  </a:moveTo>
                  <a:cubicBezTo>
                    <a:pt x="87" y="214"/>
                    <a:pt x="113" y="237"/>
                    <a:pt x="155" y="253"/>
                  </a:cubicBezTo>
                  <a:cubicBezTo>
                    <a:pt x="191" y="267"/>
                    <a:pt x="209" y="266"/>
                    <a:pt x="217" y="266"/>
                  </a:cubicBezTo>
                  <a:cubicBezTo>
                    <a:pt x="218" y="266"/>
                    <a:pt x="218" y="266"/>
                    <a:pt x="219" y="266"/>
                  </a:cubicBezTo>
                  <a:cubicBezTo>
                    <a:pt x="223" y="266"/>
                    <a:pt x="232" y="266"/>
                    <a:pt x="250" y="249"/>
                  </a:cubicBezTo>
                  <a:cubicBezTo>
                    <a:pt x="258" y="241"/>
                    <a:pt x="262" y="236"/>
                    <a:pt x="263" y="232"/>
                  </a:cubicBezTo>
                  <a:cubicBezTo>
                    <a:pt x="263" y="229"/>
                    <a:pt x="262" y="226"/>
                    <a:pt x="259" y="220"/>
                  </a:cubicBezTo>
                  <a:cubicBezTo>
                    <a:pt x="259" y="219"/>
                    <a:pt x="259" y="219"/>
                    <a:pt x="259" y="219"/>
                  </a:cubicBezTo>
                  <a:cubicBezTo>
                    <a:pt x="255" y="210"/>
                    <a:pt x="254" y="208"/>
                    <a:pt x="244" y="205"/>
                  </a:cubicBezTo>
                  <a:cubicBezTo>
                    <a:pt x="242" y="204"/>
                    <a:pt x="240" y="203"/>
                    <a:pt x="238" y="202"/>
                  </a:cubicBezTo>
                  <a:cubicBezTo>
                    <a:pt x="227" y="198"/>
                    <a:pt x="208" y="191"/>
                    <a:pt x="202" y="191"/>
                  </a:cubicBezTo>
                  <a:cubicBezTo>
                    <a:pt x="194" y="191"/>
                    <a:pt x="191" y="191"/>
                    <a:pt x="184" y="198"/>
                  </a:cubicBezTo>
                  <a:cubicBezTo>
                    <a:pt x="175" y="205"/>
                    <a:pt x="168" y="214"/>
                    <a:pt x="168" y="214"/>
                  </a:cubicBezTo>
                  <a:cubicBezTo>
                    <a:pt x="166" y="215"/>
                    <a:pt x="164" y="216"/>
                    <a:pt x="162" y="215"/>
                  </a:cubicBezTo>
                  <a:cubicBezTo>
                    <a:pt x="161" y="215"/>
                    <a:pt x="147" y="209"/>
                    <a:pt x="132" y="199"/>
                  </a:cubicBezTo>
                  <a:cubicBezTo>
                    <a:pt x="122" y="192"/>
                    <a:pt x="110" y="182"/>
                    <a:pt x="103" y="175"/>
                  </a:cubicBezTo>
                  <a:cubicBezTo>
                    <a:pt x="95" y="167"/>
                    <a:pt x="85" y="155"/>
                    <a:pt x="78" y="145"/>
                  </a:cubicBezTo>
                  <a:cubicBezTo>
                    <a:pt x="68" y="130"/>
                    <a:pt x="62" y="116"/>
                    <a:pt x="62" y="115"/>
                  </a:cubicBezTo>
                  <a:cubicBezTo>
                    <a:pt x="61" y="113"/>
                    <a:pt x="62" y="111"/>
                    <a:pt x="63" y="109"/>
                  </a:cubicBezTo>
                  <a:cubicBezTo>
                    <a:pt x="64" y="109"/>
                    <a:pt x="72" y="102"/>
                    <a:pt x="79" y="93"/>
                  </a:cubicBezTo>
                  <a:cubicBezTo>
                    <a:pt x="86" y="86"/>
                    <a:pt x="86" y="83"/>
                    <a:pt x="86" y="75"/>
                  </a:cubicBezTo>
                  <a:cubicBezTo>
                    <a:pt x="86" y="69"/>
                    <a:pt x="79" y="51"/>
                    <a:pt x="75" y="39"/>
                  </a:cubicBezTo>
                  <a:cubicBezTo>
                    <a:pt x="74" y="37"/>
                    <a:pt x="73" y="35"/>
                    <a:pt x="73" y="33"/>
                  </a:cubicBezTo>
                  <a:cubicBezTo>
                    <a:pt x="69" y="23"/>
                    <a:pt x="68" y="23"/>
                    <a:pt x="58" y="18"/>
                  </a:cubicBezTo>
                  <a:cubicBezTo>
                    <a:pt x="57" y="18"/>
                    <a:pt x="57" y="18"/>
                    <a:pt x="57" y="18"/>
                  </a:cubicBezTo>
                  <a:cubicBezTo>
                    <a:pt x="51" y="15"/>
                    <a:pt x="48" y="14"/>
                    <a:pt x="45" y="14"/>
                  </a:cubicBezTo>
                  <a:cubicBezTo>
                    <a:pt x="41" y="15"/>
                    <a:pt x="36" y="19"/>
                    <a:pt x="28" y="27"/>
                  </a:cubicBezTo>
                  <a:cubicBezTo>
                    <a:pt x="11" y="45"/>
                    <a:pt x="11" y="54"/>
                    <a:pt x="11" y="59"/>
                  </a:cubicBezTo>
                  <a:cubicBezTo>
                    <a:pt x="11" y="59"/>
                    <a:pt x="11" y="60"/>
                    <a:pt x="11" y="60"/>
                  </a:cubicBezTo>
                  <a:cubicBezTo>
                    <a:pt x="11" y="68"/>
                    <a:pt x="11" y="86"/>
                    <a:pt x="24" y="122"/>
                  </a:cubicBezTo>
                  <a:cubicBezTo>
                    <a:pt x="40" y="164"/>
                    <a:pt x="63" y="190"/>
                    <a:pt x="75" y="202"/>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nl-NL" sz="1351"/>
            </a:p>
          </p:txBody>
        </p:sp>
        <p:sp>
          <p:nvSpPr>
            <p:cNvPr id="29" name="Freeform 44">
              <a:extLst>
                <a:ext uri="{FF2B5EF4-FFF2-40B4-BE49-F238E27FC236}">
                  <a16:creationId xmlns:a16="http://schemas.microsoft.com/office/drawing/2014/main" id="{FEA471F8-C1FD-453F-966E-3EAA367D5442}"/>
                </a:ext>
              </a:extLst>
            </p:cNvPr>
            <p:cNvSpPr>
              <a:spLocks noEditPoints="1"/>
            </p:cNvSpPr>
            <p:nvPr userDrawn="1"/>
          </p:nvSpPr>
          <p:spPr bwMode="auto">
            <a:xfrm>
              <a:off x="576027" y="5267225"/>
              <a:ext cx="145323" cy="116503"/>
            </a:xfrm>
            <a:custGeom>
              <a:avLst/>
              <a:gdLst>
                <a:gd name="T0" fmla="*/ 746 w 1040"/>
                <a:gd name="T1" fmla="*/ 134 h 816"/>
                <a:gd name="T2" fmla="*/ 678 w 1040"/>
                <a:gd name="T3" fmla="*/ 0 h 816"/>
                <a:gd name="T4" fmla="*/ 294 w 1040"/>
                <a:gd name="T5" fmla="*/ 68 h 816"/>
                <a:gd name="T6" fmla="*/ 68 w 1040"/>
                <a:gd name="T7" fmla="*/ 134 h 816"/>
                <a:gd name="T8" fmla="*/ 0 w 1040"/>
                <a:gd name="T9" fmla="*/ 748 h 816"/>
                <a:gd name="T10" fmla="*/ 972 w 1040"/>
                <a:gd name="T11" fmla="*/ 816 h 816"/>
                <a:gd name="T12" fmla="*/ 1040 w 1040"/>
                <a:gd name="T13" fmla="*/ 202 h 816"/>
                <a:gd name="T14" fmla="*/ 334 w 1040"/>
                <a:gd name="T15" fmla="*/ 68 h 816"/>
                <a:gd name="T16" fmla="*/ 678 w 1040"/>
                <a:gd name="T17" fmla="*/ 40 h 816"/>
                <a:gd name="T18" fmla="*/ 706 w 1040"/>
                <a:gd name="T19" fmla="*/ 134 h 816"/>
                <a:gd name="T20" fmla="*/ 334 w 1040"/>
                <a:gd name="T21" fmla="*/ 68 h 816"/>
                <a:gd name="T22" fmla="*/ 972 w 1040"/>
                <a:gd name="T23" fmla="*/ 174 h 816"/>
                <a:gd name="T24" fmla="*/ 1000 w 1040"/>
                <a:gd name="T25" fmla="*/ 378 h 816"/>
                <a:gd name="T26" fmla="*/ 674 w 1040"/>
                <a:gd name="T27" fmla="*/ 358 h 816"/>
                <a:gd name="T28" fmla="*/ 419 w 1040"/>
                <a:gd name="T29" fmla="*/ 309 h 816"/>
                <a:gd name="T30" fmla="*/ 369 w 1040"/>
                <a:gd name="T31" fmla="*/ 378 h 816"/>
                <a:gd name="T32" fmla="*/ 40 w 1040"/>
                <a:gd name="T33" fmla="*/ 202 h 816"/>
                <a:gd name="T34" fmla="*/ 369 w 1040"/>
                <a:gd name="T35" fmla="*/ 418 h 816"/>
                <a:gd name="T36" fmla="*/ 419 w 1040"/>
                <a:gd name="T37" fmla="*/ 488 h 816"/>
                <a:gd name="T38" fmla="*/ 674 w 1040"/>
                <a:gd name="T39" fmla="*/ 438 h 816"/>
                <a:gd name="T40" fmla="*/ 785 w 1040"/>
                <a:gd name="T41" fmla="*/ 418 h 816"/>
                <a:gd name="T42" fmla="*/ 250 w 1040"/>
                <a:gd name="T43" fmla="*/ 776 h 816"/>
                <a:gd name="T44" fmla="*/ 369 w 1040"/>
                <a:gd name="T45" fmla="*/ 418 h 816"/>
                <a:gd name="T46" fmla="*/ 409 w 1040"/>
                <a:gd name="T47" fmla="*/ 358 h 816"/>
                <a:gd name="T48" fmla="*/ 625 w 1040"/>
                <a:gd name="T49" fmla="*/ 349 h 816"/>
                <a:gd name="T50" fmla="*/ 634 w 1040"/>
                <a:gd name="T51" fmla="*/ 438 h 816"/>
                <a:gd name="T52" fmla="*/ 419 w 1040"/>
                <a:gd name="T53" fmla="*/ 448 h 816"/>
                <a:gd name="T54" fmla="*/ 40 w 1040"/>
                <a:gd name="T55" fmla="*/ 748 h 816"/>
                <a:gd name="T56" fmla="*/ 210 w 1040"/>
                <a:gd name="T57" fmla="*/ 418 h 816"/>
                <a:gd name="T58" fmla="*/ 68 w 1040"/>
                <a:gd name="T59" fmla="*/ 776 h 816"/>
                <a:gd name="T60" fmla="*/ 972 w 1040"/>
                <a:gd name="T61" fmla="*/ 776 h 816"/>
                <a:gd name="T62" fmla="*/ 825 w 1040"/>
                <a:gd name="T63" fmla="*/ 418 h 816"/>
                <a:gd name="T64" fmla="*/ 1000 w 1040"/>
                <a:gd name="T65" fmla="*/ 748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40" h="816">
                  <a:moveTo>
                    <a:pt x="972" y="134"/>
                  </a:moveTo>
                  <a:cubicBezTo>
                    <a:pt x="746" y="134"/>
                    <a:pt x="746" y="134"/>
                    <a:pt x="746" y="134"/>
                  </a:cubicBezTo>
                  <a:cubicBezTo>
                    <a:pt x="746" y="68"/>
                    <a:pt x="746" y="68"/>
                    <a:pt x="746" y="68"/>
                  </a:cubicBezTo>
                  <a:cubicBezTo>
                    <a:pt x="746" y="30"/>
                    <a:pt x="715" y="0"/>
                    <a:pt x="678" y="0"/>
                  </a:cubicBezTo>
                  <a:cubicBezTo>
                    <a:pt x="362" y="0"/>
                    <a:pt x="362" y="0"/>
                    <a:pt x="362" y="0"/>
                  </a:cubicBezTo>
                  <a:cubicBezTo>
                    <a:pt x="325" y="0"/>
                    <a:pt x="294" y="30"/>
                    <a:pt x="294" y="68"/>
                  </a:cubicBezTo>
                  <a:cubicBezTo>
                    <a:pt x="294" y="134"/>
                    <a:pt x="294" y="134"/>
                    <a:pt x="294" y="134"/>
                  </a:cubicBezTo>
                  <a:cubicBezTo>
                    <a:pt x="68" y="134"/>
                    <a:pt x="68" y="134"/>
                    <a:pt x="68" y="134"/>
                  </a:cubicBezTo>
                  <a:cubicBezTo>
                    <a:pt x="31" y="134"/>
                    <a:pt x="0" y="165"/>
                    <a:pt x="0" y="202"/>
                  </a:cubicBezTo>
                  <a:cubicBezTo>
                    <a:pt x="0" y="748"/>
                    <a:pt x="0" y="748"/>
                    <a:pt x="0" y="748"/>
                  </a:cubicBezTo>
                  <a:cubicBezTo>
                    <a:pt x="0" y="785"/>
                    <a:pt x="31" y="816"/>
                    <a:pt x="68" y="816"/>
                  </a:cubicBezTo>
                  <a:cubicBezTo>
                    <a:pt x="972" y="816"/>
                    <a:pt x="972" y="816"/>
                    <a:pt x="972" y="816"/>
                  </a:cubicBezTo>
                  <a:cubicBezTo>
                    <a:pt x="1009" y="816"/>
                    <a:pt x="1040" y="785"/>
                    <a:pt x="1040" y="748"/>
                  </a:cubicBezTo>
                  <a:cubicBezTo>
                    <a:pt x="1040" y="202"/>
                    <a:pt x="1040" y="202"/>
                    <a:pt x="1040" y="202"/>
                  </a:cubicBezTo>
                  <a:cubicBezTo>
                    <a:pt x="1040" y="165"/>
                    <a:pt x="1009" y="134"/>
                    <a:pt x="972" y="134"/>
                  </a:cubicBezTo>
                  <a:close/>
                  <a:moveTo>
                    <a:pt x="334" y="68"/>
                  </a:moveTo>
                  <a:cubicBezTo>
                    <a:pt x="334" y="52"/>
                    <a:pt x="347" y="40"/>
                    <a:pt x="362" y="40"/>
                  </a:cubicBezTo>
                  <a:cubicBezTo>
                    <a:pt x="678" y="40"/>
                    <a:pt x="678" y="40"/>
                    <a:pt x="678" y="40"/>
                  </a:cubicBezTo>
                  <a:cubicBezTo>
                    <a:pt x="693" y="40"/>
                    <a:pt x="706" y="52"/>
                    <a:pt x="706" y="68"/>
                  </a:cubicBezTo>
                  <a:cubicBezTo>
                    <a:pt x="706" y="134"/>
                    <a:pt x="706" y="134"/>
                    <a:pt x="706" y="134"/>
                  </a:cubicBezTo>
                  <a:cubicBezTo>
                    <a:pt x="334" y="134"/>
                    <a:pt x="334" y="134"/>
                    <a:pt x="334" y="134"/>
                  </a:cubicBezTo>
                  <a:lnTo>
                    <a:pt x="334" y="68"/>
                  </a:lnTo>
                  <a:close/>
                  <a:moveTo>
                    <a:pt x="68" y="174"/>
                  </a:moveTo>
                  <a:cubicBezTo>
                    <a:pt x="972" y="174"/>
                    <a:pt x="972" y="174"/>
                    <a:pt x="972" y="174"/>
                  </a:cubicBezTo>
                  <a:cubicBezTo>
                    <a:pt x="987" y="174"/>
                    <a:pt x="1000" y="187"/>
                    <a:pt x="1000" y="202"/>
                  </a:cubicBezTo>
                  <a:cubicBezTo>
                    <a:pt x="1000" y="378"/>
                    <a:pt x="1000" y="378"/>
                    <a:pt x="1000" y="378"/>
                  </a:cubicBezTo>
                  <a:cubicBezTo>
                    <a:pt x="674" y="378"/>
                    <a:pt x="674" y="378"/>
                    <a:pt x="674" y="378"/>
                  </a:cubicBezTo>
                  <a:cubicBezTo>
                    <a:pt x="674" y="358"/>
                    <a:pt x="674" y="358"/>
                    <a:pt x="674" y="358"/>
                  </a:cubicBezTo>
                  <a:cubicBezTo>
                    <a:pt x="674" y="331"/>
                    <a:pt x="652" y="309"/>
                    <a:pt x="625" y="309"/>
                  </a:cubicBezTo>
                  <a:cubicBezTo>
                    <a:pt x="419" y="309"/>
                    <a:pt x="419" y="309"/>
                    <a:pt x="419" y="309"/>
                  </a:cubicBezTo>
                  <a:cubicBezTo>
                    <a:pt x="392" y="309"/>
                    <a:pt x="369" y="331"/>
                    <a:pt x="369" y="358"/>
                  </a:cubicBezTo>
                  <a:cubicBezTo>
                    <a:pt x="369" y="378"/>
                    <a:pt x="369" y="378"/>
                    <a:pt x="369" y="378"/>
                  </a:cubicBezTo>
                  <a:cubicBezTo>
                    <a:pt x="40" y="378"/>
                    <a:pt x="40" y="378"/>
                    <a:pt x="40" y="378"/>
                  </a:cubicBezTo>
                  <a:cubicBezTo>
                    <a:pt x="40" y="202"/>
                    <a:pt x="40" y="202"/>
                    <a:pt x="40" y="202"/>
                  </a:cubicBezTo>
                  <a:cubicBezTo>
                    <a:pt x="40" y="187"/>
                    <a:pt x="53" y="174"/>
                    <a:pt x="68" y="174"/>
                  </a:cubicBezTo>
                  <a:close/>
                  <a:moveTo>
                    <a:pt x="369" y="418"/>
                  </a:moveTo>
                  <a:cubicBezTo>
                    <a:pt x="369" y="438"/>
                    <a:pt x="369" y="438"/>
                    <a:pt x="369" y="438"/>
                  </a:cubicBezTo>
                  <a:cubicBezTo>
                    <a:pt x="369" y="466"/>
                    <a:pt x="392" y="488"/>
                    <a:pt x="419" y="488"/>
                  </a:cubicBezTo>
                  <a:cubicBezTo>
                    <a:pt x="625" y="488"/>
                    <a:pt x="625" y="488"/>
                    <a:pt x="625" y="488"/>
                  </a:cubicBezTo>
                  <a:cubicBezTo>
                    <a:pt x="652" y="488"/>
                    <a:pt x="674" y="466"/>
                    <a:pt x="674" y="438"/>
                  </a:cubicBezTo>
                  <a:cubicBezTo>
                    <a:pt x="674" y="418"/>
                    <a:pt x="674" y="418"/>
                    <a:pt x="674" y="418"/>
                  </a:cubicBezTo>
                  <a:cubicBezTo>
                    <a:pt x="785" y="418"/>
                    <a:pt x="785" y="418"/>
                    <a:pt x="785" y="418"/>
                  </a:cubicBezTo>
                  <a:cubicBezTo>
                    <a:pt x="785" y="776"/>
                    <a:pt x="785" y="776"/>
                    <a:pt x="785" y="776"/>
                  </a:cubicBezTo>
                  <a:cubicBezTo>
                    <a:pt x="250" y="776"/>
                    <a:pt x="250" y="776"/>
                    <a:pt x="250" y="776"/>
                  </a:cubicBezTo>
                  <a:cubicBezTo>
                    <a:pt x="250" y="418"/>
                    <a:pt x="250" y="418"/>
                    <a:pt x="250" y="418"/>
                  </a:cubicBezTo>
                  <a:lnTo>
                    <a:pt x="369" y="418"/>
                  </a:lnTo>
                  <a:close/>
                  <a:moveTo>
                    <a:pt x="409" y="438"/>
                  </a:moveTo>
                  <a:cubicBezTo>
                    <a:pt x="409" y="358"/>
                    <a:pt x="409" y="358"/>
                    <a:pt x="409" y="358"/>
                  </a:cubicBezTo>
                  <a:cubicBezTo>
                    <a:pt x="409" y="353"/>
                    <a:pt x="414" y="349"/>
                    <a:pt x="419" y="349"/>
                  </a:cubicBezTo>
                  <a:cubicBezTo>
                    <a:pt x="625" y="349"/>
                    <a:pt x="625" y="349"/>
                    <a:pt x="625" y="349"/>
                  </a:cubicBezTo>
                  <a:cubicBezTo>
                    <a:pt x="630" y="349"/>
                    <a:pt x="634" y="353"/>
                    <a:pt x="634" y="358"/>
                  </a:cubicBezTo>
                  <a:cubicBezTo>
                    <a:pt x="634" y="438"/>
                    <a:pt x="634" y="438"/>
                    <a:pt x="634" y="438"/>
                  </a:cubicBezTo>
                  <a:cubicBezTo>
                    <a:pt x="634" y="444"/>
                    <a:pt x="630" y="448"/>
                    <a:pt x="625" y="448"/>
                  </a:cubicBezTo>
                  <a:cubicBezTo>
                    <a:pt x="419" y="448"/>
                    <a:pt x="419" y="448"/>
                    <a:pt x="419" y="448"/>
                  </a:cubicBezTo>
                  <a:cubicBezTo>
                    <a:pt x="414" y="448"/>
                    <a:pt x="409" y="444"/>
                    <a:pt x="409" y="438"/>
                  </a:cubicBezTo>
                  <a:close/>
                  <a:moveTo>
                    <a:pt x="40" y="748"/>
                  </a:moveTo>
                  <a:cubicBezTo>
                    <a:pt x="40" y="418"/>
                    <a:pt x="40" y="418"/>
                    <a:pt x="40" y="418"/>
                  </a:cubicBezTo>
                  <a:cubicBezTo>
                    <a:pt x="210" y="418"/>
                    <a:pt x="210" y="418"/>
                    <a:pt x="210" y="418"/>
                  </a:cubicBezTo>
                  <a:cubicBezTo>
                    <a:pt x="210" y="776"/>
                    <a:pt x="210" y="776"/>
                    <a:pt x="210" y="776"/>
                  </a:cubicBezTo>
                  <a:cubicBezTo>
                    <a:pt x="68" y="776"/>
                    <a:pt x="68" y="776"/>
                    <a:pt x="68" y="776"/>
                  </a:cubicBezTo>
                  <a:cubicBezTo>
                    <a:pt x="53" y="776"/>
                    <a:pt x="40" y="763"/>
                    <a:pt x="40" y="748"/>
                  </a:cubicBezTo>
                  <a:close/>
                  <a:moveTo>
                    <a:pt x="972" y="776"/>
                  </a:moveTo>
                  <a:cubicBezTo>
                    <a:pt x="825" y="776"/>
                    <a:pt x="825" y="776"/>
                    <a:pt x="825" y="776"/>
                  </a:cubicBezTo>
                  <a:cubicBezTo>
                    <a:pt x="825" y="418"/>
                    <a:pt x="825" y="418"/>
                    <a:pt x="825" y="418"/>
                  </a:cubicBezTo>
                  <a:cubicBezTo>
                    <a:pt x="1000" y="418"/>
                    <a:pt x="1000" y="418"/>
                    <a:pt x="1000" y="418"/>
                  </a:cubicBezTo>
                  <a:cubicBezTo>
                    <a:pt x="1000" y="748"/>
                    <a:pt x="1000" y="748"/>
                    <a:pt x="1000" y="748"/>
                  </a:cubicBezTo>
                  <a:cubicBezTo>
                    <a:pt x="1000" y="763"/>
                    <a:pt x="987" y="776"/>
                    <a:pt x="972" y="776"/>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sz="1351"/>
            </a:p>
          </p:txBody>
        </p:sp>
        <p:grpSp>
          <p:nvGrpSpPr>
            <p:cNvPr id="30" name="Group 33">
              <a:extLst>
                <a:ext uri="{FF2B5EF4-FFF2-40B4-BE49-F238E27FC236}">
                  <a16:creationId xmlns:a16="http://schemas.microsoft.com/office/drawing/2014/main" id="{15062B18-8A73-40BE-B02B-26F07180FAAE}"/>
                </a:ext>
              </a:extLst>
            </p:cNvPr>
            <p:cNvGrpSpPr/>
            <p:nvPr userDrawn="1"/>
          </p:nvGrpSpPr>
          <p:grpSpPr>
            <a:xfrm>
              <a:off x="576027" y="5676093"/>
              <a:ext cx="145323" cy="88565"/>
              <a:chOff x="5883190" y="6431760"/>
              <a:chExt cx="418620" cy="249804"/>
            </a:xfrm>
          </p:grpSpPr>
          <p:sp>
            <p:nvSpPr>
              <p:cNvPr id="37" name="Freeform 34">
                <a:extLst>
                  <a:ext uri="{FF2B5EF4-FFF2-40B4-BE49-F238E27FC236}">
                    <a16:creationId xmlns:a16="http://schemas.microsoft.com/office/drawing/2014/main" id="{10F75229-F2DA-4262-8ADA-B0E914DDCAB9}"/>
                  </a:ext>
                </a:extLst>
              </p:cNvPr>
              <p:cNvSpPr>
                <a:spLocks noEditPoints="1"/>
              </p:cNvSpPr>
              <p:nvPr/>
            </p:nvSpPr>
            <p:spPr bwMode="auto">
              <a:xfrm>
                <a:off x="5883190" y="6431760"/>
                <a:ext cx="418620" cy="249804"/>
              </a:xfrm>
              <a:custGeom>
                <a:avLst/>
                <a:gdLst>
                  <a:gd name="T0" fmla="*/ 269 w 274"/>
                  <a:gd name="T1" fmla="*/ 0 h 164"/>
                  <a:gd name="T2" fmla="*/ 5 w 274"/>
                  <a:gd name="T3" fmla="*/ 0 h 164"/>
                  <a:gd name="T4" fmla="*/ 0 w 274"/>
                  <a:gd name="T5" fmla="*/ 5 h 164"/>
                  <a:gd name="T6" fmla="*/ 0 w 274"/>
                  <a:gd name="T7" fmla="*/ 159 h 164"/>
                  <a:gd name="T8" fmla="*/ 5 w 274"/>
                  <a:gd name="T9" fmla="*/ 164 h 164"/>
                  <a:gd name="T10" fmla="*/ 269 w 274"/>
                  <a:gd name="T11" fmla="*/ 164 h 164"/>
                  <a:gd name="T12" fmla="*/ 274 w 274"/>
                  <a:gd name="T13" fmla="*/ 159 h 164"/>
                  <a:gd name="T14" fmla="*/ 274 w 274"/>
                  <a:gd name="T15" fmla="*/ 5 h 164"/>
                  <a:gd name="T16" fmla="*/ 269 w 274"/>
                  <a:gd name="T17" fmla="*/ 0 h 164"/>
                  <a:gd name="T18" fmla="*/ 263 w 274"/>
                  <a:gd name="T19" fmla="*/ 154 h 164"/>
                  <a:gd name="T20" fmla="*/ 10 w 274"/>
                  <a:gd name="T21" fmla="*/ 154 h 164"/>
                  <a:gd name="T22" fmla="*/ 10 w 274"/>
                  <a:gd name="T23" fmla="*/ 10 h 164"/>
                  <a:gd name="T24" fmla="*/ 263 w 274"/>
                  <a:gd name="T25" fmla="*/ 10 h 164"/>
                  <a:gd name="T26" fmla="*/ 263 w 274"/>
                  <a:gd name="T27" fmla="*/ 154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4" h="164">
                    <a:moveTo>
                      <a:pt x="269" y="0"/>
                    </a:moveTo>
                    <a:cubicBezTo>
                      <a:pt x="5" y="0"/>
                      <a:pt x="5" y="0"/>
                      <a:pt x="5" y="0"/>
                    </a:cubicBezTo>
                    <a:cubicBezTo>
                      <a:pt x="2" y="0"/>
                      <a:pt x="0" y="2"/>
                      <a:pt x="0" y="5"/>
                    </a:cubicBezTo>
                    <a:cubicBezTo>
                      <a:pt x="0" y="159"/>
                      <a:pt x="0" y="159"/>
                      <a:pt x="0" y="159"/>
                    </a:cubicBezTo>
                    <a:cubicBezTo>
                      <a:pt x="0" y="162"/>
                      <a:pt x="2" y="164"/>
                      <a:pt x="5" y="164"/>
                    </a:cubicBezTo>
                    <a:cubicBezTo>
                      <a:pt x="269" y="164"/>
                      <a:pt x="269" y="164"/>
                      <a:pt x="269" y="164"/>
                    </a:cubicBezTo>
                    <a:cubicBezTo>
                      <a:pt x="272" y="164"/>
                      <a:pt x="274" y="162"/>
                      <a:pt x="274" y="159"/>
                    </a:cubicBezTo>
                    <a:cubicBezTo>
                      <a:pt x="274" y="5"/>
                      <a:pt x="274" y="5"/>
                      <a:pt x="274" y="5"/>
                    </a:cubicBezTo>
                    <a:cubicBezTo>
                      <a:pt x="274" y="2"/>
                      <a:pt x="272" y="0"/>
                      <a:pt x="269" y="0"/>
                    </a:cubicBezTo>
                    <a:moveTo>
                      <a:pt x="263" y="154"/>
                    </a:moveTo>
                    <a:cubicBezTo>
                      <a:pt x="10" y="154"/>
                      <a:pt x="10" y="154"/>
                      <a:pt x="10" y="154"/>
                    </a:cubicBezTo>
                    <a:cubicBezTo>
                      <a:pt x="10" y="10"/>
                      <a:pt x="10" y="10"/>
                      <a:pt x="10" y="10"/>
                    </a:cubicBezTo>
                    <a:cubicBezTo>
                      <a:pt x="263" y="10"/>
                      <a:pt x="263" y="10"/>
                      <a:pt x="263" y="10"/>
                    </a:cubicBezTo>
                    <a:lnTo>
                      <a:pt x="263" y="15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nl-NL" sz="1351"/>
              </a:p>
            </p:txBody>
          </p:sp>
          <p:sp>
            <p:nvSpPr>
              <p:cNvPr id="38" name="Freeform 35">
                <a:extLst>
                  <a:ext uri="{FF2B5EF4-FFF2-40B4-BE49-F238E27FC236}">
                    <a16:creationId xmlns:a16="http://schemas.microsoft.com/office/drawing/2014/main" id="{1A82E23D-1823-4EA3-B83C-1FB060550C2D}"/>
                  </a:ext>
                </a:extLst>
              </p:cNvPr>
              <p:cNvSpPr>
                <a:spLocks/>
              </p:cNvSpPr>
              <p:nvPr/>
            </p:nvSpPr>
            <p:spPr bwMode="auto">
              <a:xfrm>
                <a:off x="5916268" y="6464840"/>
                <a:ext cx="351320" cy="139161"/>
              </a:xfrm>
              <a:custGeom>
                <a:avLst/>
                <a:gdLst>
                  <a:gd name="T0" fmla="*/ 3 w 230"/>
                  <a:gd name="T1" fmla="*/ 10 h 91"/>
                  <a:gd name="T2" fmla="*/ 112 w 230"/>
                  <a:gd name="T3" fmla="*/ 90 h 91"/>
                  <a:gd name="T4" fmla="*/ 115 w 230"/>
                  <a:gd name="T5" fmla="*/ 91 h 91"/>
                  <a:gd name="T6" fmla="*/ 118 w 230"/>
                  <a:gd name="T7" fmla="*/ 90 h 91"/>
                  <a:gd name="T8" fmla="*/ 227 w 230"/>
                  <a:gd name="T9" fmla="*/ 10 h 91"/>
                  <a:gd name="T10" fmla="*/ 228 w 230"/>
                  <a:gd name="T11" fmla="*/ 2 h 91"/>
                  <a:gd name="T12" fmla="*/ 221 w 230"/>
                  <a:gd name="T13" fmla="*/ 1 h 91"/>
                  <a:gd name="T14" fmla="*/ 115 w 230"/>
                  <a:gd name="T15" fmla="*/ 79 h 91"/>
                  <a:gd name="T16" fmla="*/ 9 w 230"/>
                  <a:gd name="T17" fmla="*/ 1 h 91"/>
                  <a:gd name="T18" fmla="*/ 2 w 230"/>
                  <a:gd name="T19" fmla="*/ 2 h 91"/>
                  <a:gd name="T20" fmla="*/ 3 w 230"/>
                  <a:gd name="T21" fmla="*/ 1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0" h="91">
                    <a:moveTo>
                      <a:pt x="3" y="10"/>
                    </a:moveTo>
                    <a:cubicBezTo>
                      <a:pt x="112" y="90"/>
                      <a:pt x="112" y="90"/>
                      <a:pt x="112" y="90"/>
                    </a:cubicBezTo>
                    <a:cubicBezTo>
                      <a:pt x="113" y="91"/>
                      <a:pt x="114" y="91"/>
                      <a:pt x="115" y="91"/>
                    </a:cubicBezTo>
                    <a:cubicBezTo>
                      <a:pt x="116" y="91"/>
                      <a:pt x="117" y="91"/>
                      <a:pt x="118" y="90"/>
                    </a:cubicBezTo>
                    <a:cubicBezTo>
                      <a:pt x="227" y="10"/>
                      <a:pt x="227" y="10"/>
                      <a:pt x="227" y="10"/>
                    </a:cubicBezTo>
                    <a:cubicBezTo>
                      <a:pt x="229" y="8"/>
                      <a:pt x="230" y="5"/>
                      <a:pt x="228" y="2"/>
                    </a:cubicBezTo>
                    <a:cubicBezTo>
                      <a:pt x="226" y="0"/>
                      <a:pt x="223" y="0"/>
                      <a:pt x="221" y="1"/>
                    </a:cubicBezTo>
                    <a:cubicBezTo>
                      <a:pt x="115" y="79"/>
                      <a:pt x="115" y="79"/>
                      <a:pt x="115" y="79"/>
                    </a:cubicBezTo>
                    <a:cubicBezTo>
                      <a:pt x="9" y="1"/>
                      <a:pt x="9" y="1"/>
                      <a:pt x="9" y="1"/>
                    </a:cubicBezTo>
                    <a:cubicBezTo>
                      <a:pt x="7" y="0"/>
                      <a:pt x="4" y="0"/>
                      <a:pt x="2" y="2"/>
                    </a:cubicBezTo>
                    <a:cubicBezTo>
                      <a:pt x="0" y="5"/>
                      <a:pt x="1" y="8"/>
                      <a:pt x="3" y="10"/>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nl-NL" sz="1351"/>
              </a:p>
            </p:txBody>
          </p:sp>
        </p:grpSp>
      </p:grpSp>
      <p:sp>
        <p:nvSpPr>
          <p:cNvPr id="2" name="Slide Number Placeholder 1">
            <a:extLst>
              <a:ext uri="{FF2B5EF4-FFF2-40B4-BE49-F238E27FC236}">
                <a16:creationId xmlns:a16="http://schemas.microsoft.com/office/drawing/2014/main" id="{BBA3F503-2EDC-0849-BF80-1D0D4E90DAAE}"/>
              </a:ext>
            </a:extLst>
          </p:cNvPr>
          <p:cNvSpPr>
            <a:spLocks noGrp="1"/>
          </p:cNvSpPr>
          <p:nvPr userDrawn="1">
            <p:ph type="sldNum" sz="quarter" idx="82"/>
          </p:nvPr>
        </p:nvSpPr>
        <p:spPr/>
        <p:txBody>
          <a:bodyPr/>
          <a:lstStyle/>
          <a:p>
            <a:fld id="{43AF8A32-4019-4AE5-88B2-CEB76CB46465}" type="slidenum">
              <a:rPr lang="en-GB" smtClean="0"/>
              <a:pPr/>
              <a:t>‹#›</a:t>
            </a:fld>
            <a:endParaRPr lang="en-GB"/>
          </a:p>
        </p:txBody>
      </p:sp>
      <p:sp>
        <p:nvSpPr>
          <p:cNvPr id="22" name="Tijdelijke aanduiding voor tekst 12">
            <a:extLst>
              <a:ext uri="{FF2B5EF4-FFF2-40B4-BE49-F238E27FC236}">
                <a16:creationId xmlns:a16="http://schemas.microsoft.com/office/drawing/2014/main" id="{7183607C-800B-654C-BB3D-55DF83664E52}"/>
              </a:ext>
            </a:extLst>
          </p:cNvPr>
          <p:cNvSpPr>
            <a:spLocks noGrp="1"/>
          </p:cNvSpPr>
          <p:nvPr userDrawn="1">
            <p:ph type="body" sz="quarter" idx="15" hasCustomPrompt="1"/>
          </p:nvPr>
        </p:nvSpPr>
        <p:spPr>
          <a:xfrm>
            <a:off x="569014" y="751219"/>
            <a:ext cx="7509989" cy="331674"/>
          </a:xfrm>
          <a:prstGeom prst="rect">
            <a:avLst/>
          </a:prstGeom>
        </p:spPr>
        <p:txBody>
          <a:bodyPr anchor="ctr">
            <a:noAutofit/>
          </a:bodyPr>
          <a:lstStyle>
            <a:lvl1pPr marL="0" indent="0">
              <a:buNone/>
              <a:defRPr sz="1500" b="0" i="0">
                <a:solidFill>
                  <a:schemeClr val="tx2"/>
                </a:solidFill>
                <a:latin typeface="Roboto Light" panose="02000000000000000000" pitchFamily="2" charset="0"/>
                <a:ea typeface="Roboto Light"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Optional subtitle</a:t>
            </a:r>
          </a:p>
        </p:txBody>
      </p:sp>
      <p:sp>
        <p:nvSpPr>
          <p:cNvPr id="23" name="Tijdelijke aanduiding voor tekst 26">
            <a:extLst>
              <a:ext uri="{FF2B5EF4-FFF2-40B4-BE49-F238E27FC236}">
                <a16:creationId xmlns:a16="http://schemas.microsoft.com/office/drawing/2014/main" id="{55F52FD0-05BE-454C-A7B8-E918CB525904}"/>
              </a:ext>
            </a:extLst>
          </p:cNvPr>
          <p:cNvSpPr>
            <a:spLocks noGrp="1"/>
          </p:cNvSpPr>
          <p:nvPr userDrawn="1">
            <p:ph type="body" sz="quarter" idx="77" hasCustomPrompt="1"/>
          </p:nvPr>
        </p:nvSpPr>
        <p:spPr>
          <a:xfrm>
            <a:off x="663611" y="4801923"/>
            <a:ext cx="3067390" cy="366144"/>
          </a:xfrm>
          <a:prstGeom prst="rect">
            <a:avLst/>
          </a:prstGeom>
        </p:spPr>
        <p:txBody>
          <a:bodyPr lIns="0" anchor="t">
            <a:noAutofit/>
          </a:bodyPr>
          <a:lstStyle>
            <a:lvl1pPr algn="l">
              <a:lnSpc>
                <a:spcPct val="100000"/>
              </a:lnSpc>
              <a:spcBef>
                <a:spcPts val="0"/>
              </a:spcBef>
              <a:defRPr sz="1400" b="1" i="0">
                <a:latin typeface="+mj-lt"/>
                <a:ea typeface="Roboto Light" panose="02000000000000000000" pitchFamily="2" charset="0"/>
              </a:defRPr>
            </a:lvl1pPr>
            <a:lvl2pPr algn="l">
              <a:lnSpc>
                <a:spcPct val="100000"/>
              </a:lnSpc>
              <a:defRPr>
                <a:solidFill>
                  <a:schemeClr val="tx2"/>
                </a:solidFill>
              </a:defRPr>
            </a:lvl2pPr>
          </a:lstStyle>
          <a:p>
            <a:pPr lvl="0"/>
            <a:r>
              <a:rPr lang="en-GB"/>
              <a:t>First and last name</a:t>
            </a:r>
          </a:p>
        </p:txBody>
      </p:sp>
      <p:sp>
        <p:nvSpPr>
          <p:cNvPr id="16" name="Text Placeholder 2">
            <a:extLst>
              <a:ext uri="{FF2B5EF4-FFF2-40B4-BE49-F238E27FC236}">
                <a16:creationId xmlns:a16="http://schemas.microsoft.com/office/drawing/2014/main" id="{E4A68CA4-554A-45BC-95A9-DB271DD90D8B}"/>
              </a:ext>
            </a:extLst>
          </p:cNvPr>
          <p:cNvSpPr>
            <a:spLocks noGrp="1"/>
          </p:cNvSpPr>
          <p:nvPr userDrawn="1">
            <p:ph idx="83" hasCustomPrompt="1"/>
          </p:nvPr>
        </p:nvSpPr>
        <p:spPr>
          <a:xfrm>
            <a:off x="3742481" y="1861647"/>
            <a:ext cx="3002400" cy="5025847"/>
          </a:xfrm>
          <a:prstGeom prst="rect">
            <a:avLst/>
          </a:prstGeom>
        </p:spPr>
        <p:txBody>
          <a:bodyPr vert="horz" lIns="91440" tIns="0" rIns="91440" bIns="45720" rtlCol="0">
            <a:noAutofit/>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8" name="Title 2">
            <a:extLst>
              <a:ext uri="{FF2B5EF4-FFF2-40B4-BE49-F238E27FC236}">
                <a16:creationId xmlns:a16="http://schemas.microsoft.com/office/drawing/2014/main" id="{1FF2BA0B-B964-4D2F-8709-1174EBF6ED44}"/>
              </a:ext>
            </a:extLst>
          </p:cNvPr>
          <p:cNvSpPr>
            <a:spLocks noGrp="1"/>
          </p:cNvSpPr>
          <p:nvPr>
            <p:ph type="title" hasCustomPrompt="1"/>
          </p:nvPr>
        </p:nvSpPr>
        <p:spPr>
          <a:xfrm>
            <a:off x="569014" y="388456"/>
            <a:ext cx="7509600" cy="331200"/>
          </a:xfrm>
          <a:prstGeom prst="rect">
            <a:avLst/>
          </a:prstGeom>
        </p:spPr>
        <p:txBody>
          <a:bodyPr/>
          <a:lstStyle>
            <a:lvl1pPr>
              <a:defRPr/>
            </a:lvl1pPr>
          </a:lstStyle>
          <a:p>
            <a:r>
              <a:rPr lang="en-GB" sz="2000">
                <a:solidFill>
                  <a:schemeClr val="tx2"/>
                </a:solidFill>
              </a:rPr>
              <a:t>Main Title</a:t>
            </a:r>
          </a:p>
        </p:txBody>
      </p:sp>
      <p:sp>
        <p:nvSpPr>
          <p:cNvPr id="3" name="Footer Placeholder 2">
            <a:extLst>
              <a:ext uri="{FF2B5EF4-FFF2-40B4-BE49-F238E27FC236}">
                <a16:creationId xmlns:a16="http://schemas.microsoft.com/office/drawing/2014/main" id="{1506BC09-25A5-4904-A93B-6C62D681DE96}"/>
              </a:ext>
            </a:extLst>
          </p:cNvPr>
          <p:cNvSpPr>
            <a:spLocks noGrp="1"/>
          </p:cNvSpPr>
          <p:nvPr>
            <p:ph type="ftr" sz="quarter" idx="84"/>
          </p:nvPr>
        </p:nvSpPr>
        <p:spPr/>
        <p:txBody>
          <a:bodyPr/>
          <a:lstStyle/>
          <a:p>
            <a:r>
              <a:rPr lang="en-GB"/>
              <a:t>Privileged and confidential</a:t>
            </a:r>
          </a:p>
        </p:txBody>
      </p:sp>
    </p:spTree>
    <p:extLst>
      <p:ext uri="{BB962C8B-B14F-4D97-AF65-F5344CB8AC3E}">
        <p14:creationId xmlns:p14="http://schemas.microsoft.com/office/powerpoint/2010/main" val="2405698114"/>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V 2">
    <p:bg>
      <p:bgRef idx="1001">
        <a:schemeClr val="bg1"/>
      </p:bgRef>
    </p:bg>
    <p:spTree>
      <p:nvGrpSpPr>
        <p:cNvPr id="1" name=""/>
        <p:cNvGrpSpPr/>
        <p:nvPr/>
      </p:nvGrpSpPr>
      <p:grpSpPr>
        <a:xfrm>
          <a:off x="0" y="0"/>
          <a:ext cx="0" cy="0"/>
          <a:chOff x="0" y="0"/>
          <a:chExt cx="0" cy="0"/>
        </a:xfrm>
      </p:grpSpPr>
      <p:sp>
        <p:nvSpPr>
          <p:cNvPr id="27" name="Content Placeholder 3">
            <a:extLst>
              <a:ext uri="{FF2B5EF4-FFF2-40B4-BE49-F238E27FC236}">
                <a16:creationId xmlns:a16="http://schemas.microsoft.com/office/drawing/2014/main" id="{0F227191-C3B2-44F2-B654-DF48593589E2}"/>
              </a:ext>
            </a:extLst>
          </p:cNvPr>
          <p:cNvSpPr>
            <a:spLocks noGrp="1"/>
          </p:cNvSpPr>
          <p:nvPr>
            <p:ph sz="quarter" idx="17" hasCustomPrompt="1"/>
          </p:nvPr>
        </p:nvSpPr>
        <p:spPr>
          <a:xfrm>
            <a:off x="5622318" y="3168000"/>
            <a:ext cx="4495222" cy="3719492"/>
          </a:xfrm>
          <a:prstGeom prst="rect">
            <a:avLst/>
          </a:prstGeom>
        </p:spPr>
        <p:txBody>
          <a:bodyPr lIns="0" tIns="46800" rIns="90000" bIns="46800"/>
          <a:lstStyle>
            <a:lvl1pPr>
              <a:defRPr/>
            </a:lvl1pPr>
            <a:lvl5pPr>
              <a:defRPr/>
            </a:lvl5pPr>
            <a:lvl8pPr>
              <a:defRPr/>
            </a:lvl8pPr>
            <a:lvl9pPr>
              <a:defRPr/>
            </a:lvl9pPr>
          </a:lstStyle>
          <a:p>
            <a:pPr lvl="0"/>
            <a:r>
              <a:rPr lang="en-GB"/>
              <a:t>Click </a:t>
            </a:r>
            <a:r>
              <a:rPr lang="en-GB" noProof="0"/>
              <a:t>to add </a:t>
            </a:r>
            <a:r>
              <a:rPr lang="en-GB" noProof="0" err="1"/>
              <a:t>tex</a:t>
            </a:r>
            <a:r>
              <a:rPr lang="en-GB"/>
              <a:t>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a:p>
            <a:pPr lvl="5"/>
            <a:endParaRPr lang="en-GB"/>
          </a:p>
        </p:txBody>
      </p:sp>
      <p:sp>
        <p:nvSpPr>
          <p:cNvPr id="16" name="Picture Placeholder 2">
            <a:extLst>
              <a:ext uri="{FF2B5EF4-FFF2-40B4-BE49-F238E27FC236}">
                <a16:creationId xmlns:a16="http://schemas.microsoft.com/office/drawing/2014/main" id="{DEC41660-BE92-48D0-8E50-244D86F57D22}"/>
              </a:ext>
            </a:extLst>
          </p:cNvPr>
          <p:cNvSpPr>
            <a:spLocks noGrp="1"/>
          </p:cNvSpPr>
          <p:nvPr>
            <p:ph type="pic" sz="quarter" idx="88" hasCustomPrompt="1"/>
          </p:nvPr>
        </p:nvSpPr>
        <p:spPr>
          <a:xfrm>
            <a:off x="663611" y="1861200"/>
            <a:ext cx="1009212" cy="1008000"/>
          </a:xfrm>
          <a:prstGeom prst="rect">
            <a:avLst/>
          </a:prstGeom>
          <a:solidFill>
            <a:srgbClr val="DBD5CD"/>
          </a:solidFill>
        </p:spPr>
        <p:txBody>
          <a:bodyPr anchor="ctr">
            <a:normAutofit/>
          </a:bodyPr>
          <a:lstStyle>
            <a:lvl1pPr algn="ctr">
              <a:defRPr sz="1400" b="1" i="0">
                <a:solidFill>
                  <a:schemeClr val="tx2"/>
                </a:solidFill>
                <a:latin typeface="+mj-lt"/>
                <a:ea typeface="Roboto Light" panose="02000000000000000000" pitchFamily="2" charset="0"/>
              </a:defRPr>
            </a:lvl1pPr>
          </a:lstStyle>
          <a:p>
            <a:r>
              <a:rPr lang="en-GB"/>
              <a:t>Click to insert picture</a:t>
            </a:r>
          </a:p>
        </p:txBody>
      </p:sp>
      <p:sp>
        <p:nvSpPr>
          <p:cNvPr id="20" name="Tijdelijke aanduiding voor tekst 26">
            <a:extLst>
              <a:ext uri="{FF2B5EF4-FFF2-40B4-BE49-F238E27FC236}">
                <a16:creationId xmlns:a16="http://schemas.microsoft.com/office/drawing/2014/main" id="{268D07CA-D393-4339-B00C-4E110C6DCCB3}"/>
              </a:ext>
            </a:extLst>
          </p:cNvPr>
          <p:cNvSpPr>
            <a:spLocks noGrp="1"/>
          </p:cNvSpPr>
          <p:nvPr>
            <p:ph type="body" sz="quarter" idx="99" hasCustomPrompt="1"/>
          </p:nvPr>
        </p:nvSpPr>
        <p:spPr>
          <a:xfrm>
            <a:off x="1841900" y="1861200"/>
            <a:ext cx="3315056" cy="321459"/>
          </a:xfrm>
          <a:prstGeom prst="rect">
            <a:avLst/>
          </a:prstGeom>
        </p:spPr>
        <p:txBody>
          <a:bodyPr tIns="0" anchor="t">
            <a:noAutofit/>
          </a:bodyPr>
          <a:lstStyle>
            <a:lvl1pPr algn="l">
              <a:lnSpc>
                <a:spcPct val="100000"/>
              </a:lnSpc>
              <a:spcBef>
                <a:spcPts val="0"/>
              </a:spcBef>
              <a:defRPr sz="1400" b="1" i="0">
                <a:latin typeface="+mj-lt"/>
                <a:ea typeface="Roboto Light" panose="02000000000000000000" pitchFamily="2" charset="0"/>
              </a:defRPr>
            </a:lvl1pPr>
            <a:lvl2pPr algn="l">
              <a:lnSpc>
                <a:spcPct val="100000"/>
              </a:lnSpc>
              <a:defRPr>
                <a:solidFill>
                  <a:schemeClr val="tx2"/>
                </a:solidFill>
              </a:defRPr>
            </a:lvl2pPr>
          </a:lstStyle>
          <a:p>
            <a:pPr lvl="0"/>
            <a:r>
              <a:rPr lang="en-GB"/>
              <a:t>First and Last Name</a:t>
            </a:r>
          </a:p>
        </p:txBody>
      </p:sp>
      <p:sp>
        <p:nvSpPr>
          <p:cNvPr id="23" name="Text Placeholder 2">
            <a:extLst>
              <a:ext uri="{FF2B5EF4-FFF2-40B4-BE49-F238E27FC236}">
                <a16:creationId xmlns:a16="http://schemas.microsoft.com/office/drawing/2014/main" id="{62EC627D-8B6B-4318-B21B-B4B2F16AE983}"/>
              </a:ext>
            </a:extLst>
          </p:cNvPr>
          <p:cNvSpPr>
            <a:spLocks noGrp="1"/>
          </p:cNvSpPr>
          <p:nvPr>
            <p:ph type="body" sz="quarter" idx="100" hasCustomPrompt="1"/>
          </p:nvPr>
        </p:nvSpPr>
        <p:spPr>
          <a:xfrm>
            <a:off x="2158145" y="2189625"/>
            <a:ext cx="2998812" cy="621110"/>
          </a:xfrm>
          <a:prstGeom prst="rect">
            <a:avLst/>
          </a:prstGeom>
        </p:spPr>
        <p:txBody>
          <a:bodyPr anchor="t">
            <a:noAutofit/>
          </a:bodyPr>
          <a:lstStyle>
            <a:lvl1pPr>
              <a:lnSpc>
                <a:spcPct val="114000"/>
              </a:lnSpc>
              <a:spcBef>
                <a:spcPts val="0"/>
              </a:spcBef>
              <a:defRPr sz="900" b="0" i="0">
                <a:latin typeface="Roboto Light" panose="02000000000000000000" pitchFamily="2" charset="0"/>
                <a:ea typeface="Roboto Light" panose="02000000000000000000" pitchFamily="2" charset="0"/>
              </a:defRPr>
            </a:lvl1pPr>
            <a:lvl2pPr>
              <a:spcBef>
                <a:spcPts val="0"/>
              </a:spcBef>
              <a:defRPr>
                <a:solidFill>
                  <a:schemeClr val="tx2"/>
                </a:solidFill>
                <a:latin typeface="+mn-lt"/>
              </a:defRPr>
            </a:lvl2pPr>
            <a:lvl3pPr>
              <a:defRPr>
                <a:latin typeface="+mn-lt"/>
              </a:defRPr>
            </a:lvl3pPr>
            <a:lvl4pPr>
              <a:defRPr>
                <a:latin typeface="+mn-lt"/>
              </a:defRPr>
            </a:lvl4pPr>
            <a:lvl5pPr>
              <a:defRPr>
                <a:latin typeface="+mn-lt"/>
              </a:defRPr>
            </a:lvl5pPr>
          </a:lstStyle>
          <a:p>
            <a:pPr lvl="1">
              <a:spcBef>
                <a:spcPts val="0"/>
              </a:spcBef>
            </a:pPr>
            <a:r>
              <a:rPr lang="en-GB"/>
              <a:t>function</a:t>
            </a:r>
          </a:p>
          <a:p>
            <a:pPr lvl="1">
              <a:spcBef>
                <a:spcPts val="0"/>
              </a:spcBef>
            </a:pPr>
            <a:r>
              <a:rPr lang="en-GB"/>
              <a:t>+31 12 345 6789</a:t>
            </a:r>
          </a:p>
          <a:p>
            <a:pPr lvl="1">
              <a:spcBef>
                <a:spcPts val="0"/>
              </a:spcBef>
            </a:pPr>
            <a:r>
              <a:rPr lang="en-GB"/>
              <a:t>firstname.lastname@debrauw.com</a:t>
            </a:r>
          </a:p>
        </p:txBody>
      </p:sp>
      <p:grpSp>
        <p:nvGrpSpPr>
          <p:cNvPr id="6" name="Group 5">
            <a:extLst>
              <a:ext uri="{FF2B5EF4-FFF2-40B4-BE49-F238E27FC236}">
                <a16:creationId xmlns:a16="http://schemas.microsoft.com/office/drawing/2014/main" id="{5A6B9BD0-7C38-4308-971D-8B5DEF0A8460}"/>
              </a:ext>
            </a:extLst>
          </p:cNvPr>
          <p:cNvGrpSpPr/>
          <p:nvPr userDrawn="1"/>
        </p:nvGrpSpPr>
        <p:grpSpPr>
          <a:xfrm>
            <a:off x="1945647" y="2266429"/>
            <a:ext cx="114558" cy="422192"/>
            <a:chOff x="1858186" y="2266429"/>
            <a:chExt cx="114558" cy="422192"/>
          </a:xfrm>
        </p:grpSpPr>
        <p:sp>
          <p:nvSpPr>
            <p:cNvPr id="40" name="Freeform 90">
              <a:extLst>
                <a:ext uri="{FF2B5EF4-FFF2-40B4-BE49-F238E27FC236}">
                  <a16:creationId xmlns:a16="http://schemas.microsoft.com/office/drawing/2014/main" id="{24C46991-3ED8-4F4B-96B9-ED813E206EAD}"/>
                </a:ext>
              </a:extLst>
            </p:cNvPr>
            <p:cNvSpPr>
              <a:spLocks noEditPoints="1"/>
            </p:cNvSpPr>
            <p:nvPr userDrawn="1"/>
          </p:nvSpPr>
          <p:spPr bwMode="auto">
            <a:xfrm>
              <a:off x="1858186" y="2413973"/>
              <a:ext cx="114558" cy="117635"/>
            </a:xfrm>
            <a:custGeom>
              <a:avLst/>
              <a:gdLst>
                <a:gd name="T0" fmla="*/ 215 w 275"/>
                <a:gd name="T1" fmla="*/ 277 h 277"/>
                <a:gd name="T2" fmla="*/ 151 w 275"/>
                <a:gd name="T3" fmla="*/ 263 h 277"/>
                <a:gd name="T4" fmla="*/ 68 w 275"/>
                <a:gd name="T5" fmla="*/ 210 h 277"/>
                <a:gd name="T6" fmla="*/ 68 w 275"/>
                <a:gd name="T7" fmla="*/ 210 h 277"/>
                <a:gd name="T8" fmla="*/ 67 w 275"/>
                <a:gd name="T9" fmla="*/ 210 h 277"/>
                <a:gd name="T10" fmla="*/ 67 w 275"/>
                <a:gd name="T11" fmla="*/ 209 h 277"/>
                <a:gd name="T12" fmla="*/ 15 w 275"/>
                <a:gd name="T13" fmla="*/ 126 h 277"/>
                <a:gd name="T14" fmla="*/ 0 w 275"/>
                <a:gd name="T15" fmla="*/ 60 h 277"/>
                <a:gd name="T16" fmla="*/ 0 w 275"/>
                <a:gd name="T17" fmla="*/ 59 h 277"/>
                <a:gd name="T18" fmla="*/ 21 w 275"/>
                <a:gd name="T19" fmla="*/ 20 h 277"/>
                <a:gd name="T20" fmla="*/ 62 w 275"/>
                <a:gd name="T21" fmla="*/ 8 h 277"/>
                <a:gd name="T22" fmla="*/ 63 w 275"/>
                <a:gd name="T23" fmla="*/ 9 h 277"/>
                <a:gd name="T24" fmla="*/ 82 w 275"/>
                <a:gd name="T25" fmla="*/ 29 h 277"/>
                <a:gd name="T26" fmla="*/ 85 w 275"/>
                <a:gd name="T27" fmla="*/ 36 h 277"/>
                <a:gd name="T28" fmla="*/ 96 w 275"/>
                <a:gd name="T29" fmla="*/ 75 h 277"/>
                <a:gd name="T30" fmla="*/ 87 w 275"/>
                <a:gd name="T31" fmla="*/ 100 h 277"/>
                <a:gd name="T32" fmla="*/ 73 w 275"/>
                <a:gd name="T33" fmla="*/ 115 h 277"/>
                <a:gd name="T34" fmla="*/ 87 w 275"/>
                <a:gd name="T35" fmla="*/ 139 h 277"/>
                <a:gd name="T36" fmla="*/ 110 w 275"/>
                <a:gd name="T37" fmla="*/ 167 h 277"/>
                <a:gd name="T38" fmla="*/ 138 w 275"/>
                <a:gd name="T39" fmla="*/ 190 h 277"/>
                <a:gd name="T40" fmla="*/ 163 w 275"/>
                <a:gd name="T41" fmla="*/ 204 h 277"/>
                <a:gd name="T42" fmla="*/ 177 w 275"/>
                <a:gd name="T43" fmla="*/ 190 h 277"/>
                <a:gd name="T44" fmla="*/ 202 w 275"/>
                <a:gd name="T45" fmla="*/ 181 h 277"/>
                <a:gd name="T46" fmla="*/ 241 w 275"/>
                <a:gd name="T47" fmla="*/ 192 h 277"/>
                <a:gd name="T48" fmla="*/ 248 w 275"/>
                <a:gd name="T49" fmla="*/ 195 h 277"/>
                <a:gd name="T50" fmla="*/ 269 w 275"/>
                <a:gd name="T51" fmla="*/ 214 h 277"/>
                <a:gd name="T52" fmla="*/ 269 w 275"/>
                <a:gd name="T53" fmla="*/ 215 h 277"/>
                <a:gd name="T54" fmla="*/ 273 w 275"/>
                <a:gd name="T55" fmla="*/ 234 h 277"/>
                <a:gd name="T56" fmla="*/ 257 w 275"/>
                <a:gd name="T57" fmla="*/ 256 h 277"/>
                <a:gd name="T58" fmla="*/ 219 w 275"/>
                <a:gd name="T59" fmla="*/ 277 h 277"/>
                <a:gd name="T60" fmla="*/ 217 w 275"/>
                <a:gd name="T61" fmla="*/ 277 h 277"/>
                <a:gd name="T62" fmla="*/ 215 w 275"/>
                <a:gd name="T63" fmla="*/ 277 h 277"/>
                <a:gd name="T64" fmla="*/ 75 w 275"/>
                <a:gd name="T65" fmla="*/ 202 h 277"/>
                <a:gd name="T66" fmla="*/ 155 w 275"/>
                <a:gd name="T67" fmla="*/ 253 h 277"/>
                <a:gd name="T68" fmla="*/ 217 w 275"/>
                <a:gd name="T69" fmla="*/ 266 h 277"/>
                <a:gd name="T70" fmla="*/ 219 w 275"/>
                <a:gd name="T71" fmla="*/ 266 h 277"/>
                <a:gd name="T72" fmla="*/ 250 w 275"/>
                <a:gd name="T73" fmla="*/ 249 h 277"/>
                <a:gd name="T74" fmla="*/ 263 w 275"/>
                <a:gd name="T75" fmla="*/ 232 h 277"/>
                <a:gd name="T76" fmla="*/ 259 w 275"/>
                <a:gd name="T77" fmla="*/ 220 h 277"/>
                <a:gd name="T78" fmla="*/ 259 w 275"/>
                <a:gd name="T79" fmla="*/ 219 h 277"/>
                <a:gd name="T80" fmla="*/ 244 w 275"/>
                <a:gd name="T81" fmla="*/ 205 h 277"/>
                <a:gd name="T82" fmla="*/ 238 w 275"/>
                <a:gd name="T83" fmla="*/ 202 h 277"/>
                <a:gd name="T84" fmla="*/ 202 w 275"/>
                <a:gd name="T85" fmla="*/ 191 h 277"/>
                <a:gd name="T86" fmla="*/ 184 w 275"/>
                <a:gd name="T87" fmla="*/ 198 h 277"/>
                <a:gd name="T88" fmla="*/ 168 w 275"/>
                <a:gd name="T89" fmla="*/ 214 h 277"/>
                <a:gd name="T90" fmla="*/ 162 w 275"/>
                <a:gd name="T91" fmla="*/ 215 h 277"/>
                <a:gd name="T92" fmla="*/ 132 w 275"/>
                <a:gd name="T93" fmla="*/ 199 h 277"/>
                <a:gd name="T94" fmla="*/ 103 w 275"/>
                <a:gd name="T95" fmla="*/ 175 h 277"/>
                <a:gd name="T96" fmla="*/ 78 w 275"/>
                <a:gd name="T97" fmla="*/ 145 h 277"/>
                <a:gd name="T98" fmla="*/ 62 w 275"/>
                <a:gd name="T99" fmla="*/ 115 h 277"/>
                <a:gd name="T100" fmla="*/ 63 w 275"/>
                <a:gd name="T101" fmla="*/ 109 h 277"/>
                <a:gd name="T102" fmla="*/ 79 w 275"/>
                <a:gd name="T103" fmla="*/ 93 h 277"/>
                <a:gd name="T104" fmla="*/ 86 w 275"/>
                <a:gd name="T105" fmla="*/ 75 h 277"/>
                <a:gd name="T106" fmla="*/ 75 w 275"/>
                <a:gd name="T107" fmla="*/ 39 h 277"/>
                <a:gd name="T108" fmla="*/ 73 w 275"/>
                <a:gd name="T109" fmla="*/ 33 h 277"/>
                <a:gd name="T110" fmla="*/ 58 w 275"/>
                <a:gd name="T111" fmla="*/ 18 h 277"/>
                <a:gd name="T112" fmla="*/ 57 w 275"/>
                <a:gd name="T113" fmla="*/ 18 h 277"/>
                <a:gd name="T114" fmla="*/ 45 w 275"/>
                <a:gd name="T115" fmla="*/ 14 h 277"/>
                <a:gd name="T116" fmla="*/ 28 w 275"/>
                <a:gd name="T117" fmla="*/ 27 h 277"/>
                <a:gd name="T118" fmla="*/ 11 w 275"/>
                <a:gd name="T119" fmla="*/ 59 h 277"/>
                <a:gd name="T120" fmla="*/ 11 w 275"/>
                <a:gd name="T121" fmla="*/ 60 h 277"/>
                <a:gd name="T122" fmla="*/ 24 w 275"/>
                <a:gd name="T123" fmla="*/ 122 h 277"/>
                <a:gd name="T124" fmla="*/ 75 w 275"/>
                <a:gd name="T125" fmla="*/ 202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5" h="277">
                  <a:moveTo>
                    <a:pt x="215" y="277"/>
                  </a:moveTo>
                  <a:cubicBezTo>
                    <a:pt x="205" y="277"/>
                    <a:pt x="186" y="276"/>
                    <a:pt x="151" y="263"/>
                  </a:cubicBezTo>
                  <a:cubicBezTo>
                    <a:pt x="108" y="246"/>
                    <a:pt x="81" y="223"/>
                    <a:pt x="68" y="210"/>
                  </a:cubicBezTo>
                  <a:cubicBezTo>
                    <a:pt x="68" y="210"/>
                    <a:pt x="68" y="210"/>
                    <a:pt x="68" y="210"/>
                  </a:cubicBezTo>
                  <a:cubicBezTo>
                    <a:pt x="67" y="210"/>
                    <a:pt x="67" y="210"/>
                    <a:pt x="67" y="210"/>
                  </a:cubicBezTo>
                  <a:cubicBezTo>
                    <a:pt x="67" y="209"/>
                    <a:pt x="67" y="209"/>
                    <a:pt x="67" y="209"/>
                  </a:cubicBezTo>
                  <a:cubicBezTo>
                    <a:pt x="54" y="197"/>
                    <a:pt x="31" y="169"/>
                    <a:pt x="15" y="126"/>
                  </a:cubicBezTo>
                  <a:cubicBezTo>
                    <a:pt x="0" y="88"/>
                    <a:pt x="0" y="68"/>
                    <a:pt x="0" y="60"/>
                  </a:cubicBezTo>
                  <a:cubicBezTo>
                    <a:pt x="0" y="59"/>
                    <a:pt x="0" y="59"/>
                    <a:pt x="0" y="59"/>
                  </a:cubicBezTo>
                  <a:cubicBezTo>
                    <a:pt x="0" y="49"/>
                    <a:pt x="3" y="38"/>
                    <a:pt x="21" y="20"/>
                  </a:cubicBezTo>
                  <a:cubicBezTo>
                    <a:pt x="40" y="0"/>
                    <a:pt x="47" y="1"/>
                    <a:pt x="62" y="8"/>
                  </a:cubicBezTo>
                  <a:cubicBezTo>
                    <a:pt x="63" y="9"/>
                    <a:pt x="63" y="9"/>
                    <a:pt x="63" y="9"/>
                  </a:cubicBezTo>
                  <a:cubicBezTo>
                    <a:pt x="73" y="14"/>
                    <a:pt x="78" y="16"/>
                    <a:pt x="82" y="29"/>
                  </a:cubicBezTo>
                  <a:cubicBezTo>
                    <a:pt x="83" y="31"/>
                    <a:pt x="84" y="33"/>
                    <a:pt x="85" y="36"/>
                  </a:cubicBezTo>
                  <a:cubicBezTo>
                    <a:pt x="91" y="53"/>
                    <a:pt x="96" y="68"/>
                    <a:pt x="96" y="75"/>
                  </a:cubicBezTo>
                  <a:cubicBezTo>
                    <a:pt x="96" y="84"/>
                    <a:pt x="96" y="90"/>
                    <a:pt x="87" y="100"/>
                  </a:cubicBezTo>
                  <a:cubicBezTo>
                    <a:pt x="82" y="106"/>
                    <a:pt x="77" y="111"/>
                    <a:pt x="73" y="115"/>
                  </a:cubicBezTo>
                  <a:cubicBezTo>
                    <a:pt x="76" y="119"/>
                    <a:pt x="81" y="129"/>
                    <a:pt x="87" y="139"/>
                  </a:cubicBezTo>
                  <a:cubicBezTo>
                    <a:pt x="94" y="149"/>
                    <a:pt x="103" y="160"/>
                    <a:pt x="110" y="167"/>
                  </a:cubicBezTo>
                  <a:cubicBezTo>
                    <a:pt x="117" y="174"/>
                    <a:pt x="128" y="183"/>
                    <a:pt x="138" y="190"/>
                  </a:cubicBezTo>
                  <a:cubicBezTo>
                    <a:pt x="148" y="197"/>
                    <a:pt x="158" y="201"/>
                    <a:pt x="163" y="204"/>
                  </a:cubicBezTo>
                  <a:cubicBezTo>
                    <a:pt x="166" y="201"/>
                    <a:pt x="171" y="195"/>
                    <a:pt x="177" y="190"/>
                  </a:cubicBezTo>
                  <a:cubicBezTo>
                    <a:pt x="187" y="181"/>
                    <a:pt x="193" y="181"/>
                    <a:pt x="202" y="181"/>
                  </a:cubicBezTo>
                  <a:cubicBezTo>
                    <a:pt x="209" y="181"/>
                    <a:pt x="224" y="186"/>
                    <a:pt x="241" y="192"/>
                  </a:cubicBezTo>
                  <a:cubicBezTo>
                    <a:pt x="244" y="193"/>
                    <a:pt x="246" y="194"/>
                    <a:pt x="248" y="195"/>
                  </a:cubicBezTo>
                  <a:cubicBezTo>
                    <a:pt x="261" y="199"/>
                    <a:pt x="263" y="204"/>
                    <a:pt x="269" y="214"/>
                  </a:cubicBezTo>
                  <a:cubicBezTo>
                    <a:pt x="269" y="215"/>
                    <a:pt x="269" y="215"/>
                    <a:pt x="269" y="215"/>
                  </a:cubicBezTo>
                  <a:cubicBezTo>
                    <a:pt x="272" y="222"/>
                    <a:pt x="275" y="227"/>
                    <a:pt x="273" y="234"/>
                  </a:cubicBezTo>
                  <a:cubicBezTo>
                    <a:pt x="272" y="240"/>
                    <a:pt x="267" y="246"/>
                    <a:pt x="257" y="256"/>
                  </a:cubicBezTo>
                  <a:cubicBezTo>
                    <a:pt x="239" y="274"/>
                    <a:pt x="228" y="277"/>
                    <a:pt x="219" y="277"/>
                  </a:cubicBezTo>
                  <a:cubicBezTo>
                    <a:pt x="218" y="277"/>
                    <a:pt x="218" y="277"/>
                    <a:pt x="217" y="277"/>
                  </a:cubicBezTo>
                  <a:cubicBezTo>
                    <a:pt x="216" y="277"/>
                    <a:pt x="216" y="277"/>
                    <a:pt x="215" y="277"/>
                  </a:cubicBezTo>
                  <a:moveTo>
                    <a:pt x="75" y="202"/>
                  </a:moveTo>
                  <a:cubicBezTo>
                    <a:pt x="87" y="214"/>
                    <a:pt x="113" y="237"/>
                    <a:pt x="155" y="253"/>
                  </a:cubicBezTo>
                  <a:cubicBezTo>
                    <a:pt x="191" y="267"/>
                    <a:pt x="209" y="266"/>
                    <a:pt x="217" y="266"/>
                  </a:cubicBezTo>
                  <a:cubicBezTo>
                    <a:pt x="218" y="266"/>
                    <a:pt x="218" y="266"/>
                    <a:pt x="219" y="266"/>
                  </a:cubicBezTo>
                  <a:cubicBezTo>
                    <a:pt x="223" y="266"/>
                    <a:pt x="232" y="266"/>
                    <a:pt x="250" y="249"/>
                  </a:cubicBezTo>
                  <a:cubicBezTo>
                    <a:pt x="258" y="241"/>
                    <a:pt x="262" y="236"/>
                    <a:pt x="263" y="232"/>
                  </a:cubicBezTo>
                  <a:cubicBezTo>
                    <a:pt x="263" y="229"/>
                    <a:pt x="262" y="226"/>
                    <a:pt x="259" y="220"/>
                  </a:cubicBezTo>
                  <a:cubicBezTo>
                    <a:pt x="259" y="219"/>
                    <a:pt x="259" y="219"/>
                    <a:pt x="259" y="219"/>
                  </a:cubicBezTo>
                  <a:cubicBezTo>
                    <a:pt x="255" y="210"/>
                    <a:pt x="254" y="208"/>
                    <a:pt x="244" y="205"/>
                  </a:cubicBezTo>
                  <a:cubicBezTo>
                    <a:pt x="242" y="204"/>
                    <a:pt x="240" y="203"/>
                    <a:pt x="238" y="202"/>
                  </a:cubicBezTo>
                  <a:cubicBezTo>
                    <a:pt x="227" y="198"/>
                    <a:pt x="208" y="191"/>
                    <a:pt x="202" y="191"/>
                  </a:cubicBezTo>
                  <a:cubicBezTo>
                    <a:pt x="194" y="191"/>
                    <a:pt x="191" y="191"/>
                    <a:pt x="184" y="198"/>
                  </a:cubicBezTo>
                  <a:cubicBezTo>
                    <a:pt x="175" y="205"/>
                    <a:pt x="168" y="214"/>
                    <a:pt x="168" y="214"/>
                  </a:cubicBezTo>
                  <a:cubicBezTo>
                    <a:pt x="166" y="215"/>
                    <a:pt x="164" y="216"/>
                    <a:pt x="162" y="215"/>
                  </a:cubicBezTo>
                  <a:cubicBezTo>
                    <a:pt x="161" y="215"/>
                    <a:pt x="147" y="209"/>
                    <a:pt x="132" y="199"/>
                  </a:cubicBezTo>
                  <a:cubicBezTo>
                    <a:pt x="122" y="192"/>
                    <a:pt x="110" y="182"/>
                    <a:pt x="103" y="175"/>
                  </a:cubicBezTo>
                  <a:cubicBezTo>
                    <a:pt x="95" y="167"/>
                    <a:pt x="85" y="155"/>
                    <a:pt x="78" y="145"/>
                  </a:cubicBezTo>
                  <a:cubicBezTo>
                    <a:pt x="68" y="130"/>
                    <a:pt x="62" y="116"/>
                    <a:pt x="62" y="115"/>
                  </a:cubicBezTo>
                  <a:cubicBezTo>
                    <a:pt x="61" y="113"/>
                    <a:pt x="62" y="111"/>
                    <a:pt x="63" y="109"/>
                  </a:cubicBezTo>
                  <a:cubicBezTo>
                    <a:pt x="64" y="109"/>
                    <a:pt x="72" y="102"/>
                    <a:pt x="79" y="93"/>
                  </a:cubicBezTo>
                  <a:cubicBezTo>
                    <a:pt x="86" y="86"/>
                    <a:pt x="86" y="83"/>
                    <a:pt x="86" y="75"/>
                  </a:cubicBezTo>
                  <a:cubicBezTo>
                    <a:pt x="86" y="69"/>
                    <a:pt x="79" y="51"/>
                    <a:pt x="75" y="39"/>
                  </a:cubicBezTo>
                  <a:cubicBezTo>
                    <a:pt x="74" y="37"/>
                    <a:pt x="73" y="35"/>
                    <a:pt x="73" y="33"/>
                  </a:cubicBezTo>
                  <a:cubicBezTo>
                    <a:pt x="69" y="23"/>
                    <a:pt x="68" y="23"/>
                    <a:pt x="58" y="18"/>
                  </a:cubicBezTo>
                  <a:cubicBezTo>
                    <a:pt x="57" y="18"/>
                    <a:pt x="57" y="18"/>
                    <a:pt x="57" y="18"/>
                  </a:cubicBezTo>
                  <a:cubicBezTo>
                    <a:pt x="51" y="15"/>
                    <a:pt x="48" y="14"/>
                    <a:pt x="45" y="14"/>
                  </a:cubicBezTo>
                  <a:cubicBezTo>
                    <a:pt x="41" y="15"/>
                    <a:pt x="36" y="19"/>
                    <a:pt x="28" y="27"/>
                  </a:cubicBezTo>
                  <a:cubicBezTo>
                    <a:pt x="11" y="45"/>
                    <a:pt x="11" y="54"/>
                    <a:pt x="11" y="59"/>
                  </a:cubicBezTo>
                  <a:cubicBezTo>
                    <a:pt x="11" y="59"/>
                    <a:pt x="11" y="60"/>
                    <a:pt x="11" y="60"/>
                  </a:cubicBezTo>
                  <a:cubicBezTo>
                    <a:pt x="11" y="68"/>
                    <a:pt x="11" y="86"/>
                    <a:pt x="24" y="122"/>
                  </a:cubicBezTo>
                  <a:cubicBezTo>
                    <a:pt x="40" y="164"/>
                    <a:pt x="63" y="190"/>
                    <a:pt x="75" y="202"/>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nl-NL" sz="1351"/>
            </a:p>
          </p:txBody>
        </p:sp>
        <p:sp>
          <p:nvSpPr>
            <p:cNvPr id="41" name="Freeform 44">
              <a:extLst>
                <a:ext uri="{FF2B5EF4-FFF2-40B4-BE49-F238E27FC236}">
                  <a16:creationId xmlns:a16="http://schemas.microsoft.com/office/drawing/2014/main" id="{0E13557E-5D17-D24E-9825-157C7FD50697}"/>
                </a:ext>
              </a:extLst>
            </p:cNvPr>
            <p:cNvSpPr>
              <a:spLocks noEditPoints="1"/>
            </p:cNvSpPr>
            <p:nvPr userDrawn="1"/>
          </p:nvSpPr>
          <p:spPr bwMode="auto">
            <a:xfrm>
              <a:off x="1858186" y="2266429"/>
              <a:ext cx="114558" cy="91840"/>
            </a:xfrm>
            <a:custGeom>
              <a:avLst/>
              <a:gdLst>
                <a:gd name="T0" fmla="*/ 746 w 1040"/>
                <a:gd name="T1" fmla="*/ 134 h 816"/>
                <a:gd name="T2" fmla="*/ 678 w 1040"/>
                <a:gd name="T3" fmla="*/ 0 h 816"/>
                <a:gd name="T4" fmla="*/ 294 w 1040"/>
                <a:gd name="T5" fmla="*/ 68 h 816"/>
                <a:gd name="T6" fmla="*/ 68 w 1040"/>
                <a:gd name="T7" fmla="*/ 134 h 816"/>
                <a:gd name="T8" fmla="*/ 0 w 1040"/>
                <a:gd name="T9" fmla="*/ 748 h 816"/>
                <a:gd name="T10" fmla="*/ 972 w 1040"/>
                <a:gd name="T11" fmla="*/ 816 h 816"/>
                <a:gd name="T12" fmla="*/ 1040 w 1040"/>
                <a:gd name="T13" fmla="*/ 202 h 816"/>
                <a:gd name="T14" fmla="*/ 334 w 1040"/>
                <a:gd name="T15" fmla="*/ 68 h 816"/>
                <a:gd name="T16" fmla="*/ 678 w 1040"/>
                <a:gd name="T17" fmla="*/ 40 h 816"/>
                <a:gd name="T18" fmla="*/ 706 w 1040"/>
                <a:gd name="T19" fmla="*/ 134 h 816"/>
                <a:gd name="T20" fmla="*/ 334 w 1040"/>
                <a:gd name="T21" fmla="*/ 68 h 816"/>
                <a:gd name="T22" fmla="*/ 972 w 1040"/>
                <a:gd name="T23" fmla="*/ 174 h 816"/>
                <a:gd name="T24" fmla="*/ 1000 w 1040"/>
                <a:gd name="T25" fmla="*/ 378 h 816"/>
                <a:gd name="T26" fmla="*/ 674 w 1040"/>
                <a:gd name="T27" fmla="*/ 358 h 816"/>
                <a:gd name="T28" fmla="*/ 419 w 1040"/>
                <a:gd name="T29" fmla="*/ 309 h 816"/>
                <a:gd name="T30" fmla="*/ 369 w 1040"/>
                <a:gd name="T31" fmla="*/ 378 h 816"/>
                <a:gd name="T32" fmla="*/ 40 w 1040"/>
                <a:gd name="T33" fmla="*/ 202 h 816"/>
                <a:gd name="T34" fmla="*/ 369 w 1040"/>
                <a:gd name="T35" fmla="*/ 418 h 816"/>
                <a:gd name="T36" fmla="*/ 419 w 1040"/>
                <a:gd name="T37" fmla="*/ 488 h 816"/>
                <a:gd name="T38" fmla="*/ 674 w 1040"/>
                <a:gd name="T39" fmla="*/ 438 h 816"/>
                <a:gd name="T40" fmla="*/ 785 w 1040"/>
                <a:gd name="T41" fmla="*/ 418 h 816"/>
                <a:gd name="T42" fmla="*/ 250 w 1040"/>
                <a:gd name="T43" fmla="*/ 776 h 816"/>
                <a:gd name="T44" fmla="*/ 369 w 1040"/>
                <a:gd name="T45" fmla="*/ 418 h 816"/>
                <a:gd name="T46" fmla="*/ 409 w 1040"/>
                <a:gd name="T47" fmla="*/ 358 h 816"/>
                <a:gd name="T48" fmla="*/ 625 w 1040"/>
                <a:gd name="T49" fmla="*/ 349 h 816"/>
                <a:gd name="T50" fmla="*/ 634 w 1040"/>
                <a:gd name="T51" fmla="*/ 438 h 816"/>
                <a:gd name="T52" fmla="*/ 419 w 1040"/>
                <a:gd name="T53" fmla="*/ 448 h 816"/>
                <a:gd name="T54" fmla="*/ 40 w 1040"/>
                <a:gd name="T55" fmla="*/ 748 h 816"/>
                <a:gd name="T56" fmla="*/ 210 w 1040"/>
                <a:gd name="T57" fmla="*/ 418 h 816"/>
                <a:gd name="T58" fmla="*/ 68 w 1040"/>
                <a:gd name="T59" fmla="*/ 776 h 816"/>
                <a:gd name="T60" fmla="*/ 972 w 1040"/>
                <a:gd name="T61" fmla="*/ 776 h 816"/>
                <a:gd name="T62" fmla="*/ 825 w 1040"/>
                <a:gd name="T63" fmla="*/ 418 h 816"/>
                <a:gd name="T64" fmla="*/ 1000 w 1040"/>
                <a:gd name="T65" fmla="*/ 748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40" h="816">
                  <a:moveTo>
                    <a:pt x="972" y="134"/>
                  </a:moveTo>
                  <a:cubicBezTo>
                    <a:pt x="746" y="134"/>
                    <a:pt x="746" y="134"/>
                    <a:pt x="746" y="134"/>
                  </a:cubicBezTo>
                  <a:cubicBezTo>
                    <a:pt x="746" y="68"/>
                    <a:pt x="746" y="68"/>
                    <a:pt x="746" y="68"/>
                  </a:cubicBezTo>
                  <a:cubicBezTo>
                    <a:pt x="746" y="30"/>
                    <a:pt x="715" y="0"/>
                    <a:pt x="678" y="0"/>
                  </a:cubicBezTo>
                  <a:cubicBezTo>
                    <a:pt x="362" y="0"/>
                    <a:pt x="362" y="0"/>
                    <a:pt x="362" y="0"/>
                  </a:cubicBezTo>
                  <a:cubicBezTo>
                    <a:pt x="325" y="0"/>
                    <a:pt x="294" y="30"/>
                    <a:pt x="294" y="68"/>
                  </a:cubicBezTo>
                  <a:cubicBezTo>
                    <a:pt x="294" y="134"/>
                    <a:pt x="294" y="134"/>
                    <a:pt x="294" y="134"/>
                  </a:cubicBezTo>
                  <a:cubicBezTo>
                    <a:pt x="68" y="134"/>
                    <a:pt x="68" y="134"/>
                    <a:pt x="68" y="134"/>
                  </a:cubicBezTo>
                  <a:cubicBezTo>
                    <a:pt x="31" y="134"/>
                    <a:pt x="0" y="165"/>
                    <a:pt x="0" y="202"/>
                  </a:cubicBezTo>
                  <a:cubicBezTo>
                    <a:pt x="0" y="748"/>
                    <a:pt x="0" y="748"/>
                    <a:pt x="0" y="748"/>
                  </a:cubicBezTo>
                  <a:cubicBezTo>
                    <a:pt x="0" y="785"/>
                    <a:pt x="31" y="816"/>
                    <a:pt x="68" y="816"/>
                  </a:cubicBezTo>
                  <a:cubicBezTo>
                    <a:pt x="972" y="816"/>
                    <a:pt x="972" y="816"/>
                    <a:pt x="972" y="816"/>
                  </a:cubicBezTo>
                  <a:cubicBezTo>
                    <a:pt x="1009" y="816"/>
                    <a:pt x="1040" y="785"/>
                    <a:pt x="1040" y="748"/>
                  </a:cubicBezTo>
                  <a:cubicBezTo>
                    <a:pt x="1040" y="202"/>
                    <a:pt x="1040" y="202"/>
                    <a:pt x="1040" y="202"/>
                  </a:cubicBezTo>
                  <a:cubicBezTo>
                    <a:pt x="1040" y="165"/>
                    <a:pt x="1009" y="134"/>
                    <a:pt x="972" y="134"/>
                  </a:cubicBezTo>
                  <a:close/>
                  <a:moveTo>
                    <a:pt x="334" y="68"/>
                  </a:moveTo>
                  <a:cubicBezTo>
                    <a:pt x="334" y="52"/>
                    <a:pt x="347" y="40"/>
                    <a:pt x="362" y="40"/>
                  </a:cubicBezTo>
                  <a:cubicBezTo>
                    <a:pt x="678" y="40"/>
                    <a:pt x="678" y="40"/>
                    <a:pt x="678" y="40"/>
                  </a:cubicBezTo>
                  <a:cubicBezTo>
                    <a:pt x="693" y="40"/>
                    <a:pt x="706" y="52"/>
                    <a:pt x="706" y="68"/>
                  </a:cubicBezTo>
                  <a:cubicBezTo>
                    <a:pt x="706" y="134"/>
                    <a:pt x="706" y="134"/>
                    <a:pt x="706" y="134"/>
                  </a:cubicBezTo>
                  <a:cubicBezTo>
                    <a:pt x="334" y="134"/>
                    <a:pt x="334" y="134"/>
                    <a:pt x="334" y="134"/>
                  </a:cubicBezTo>
                  <a:lnTo>
                    <a:pt x="334" y="68"/>
                  </a:lnTo>
                  <a:close/>
                  <a:moveTo>
                    <a:pt x="68" y="174"/>
                  </a:moveTo>
                  <a:cubicBezTo>
                    <a:pt x="972" y="174"/>
                    <a:pt x="972" y="174"/>
                    <a:pt x="972" y="174"/>
                  </a:cubicBezTo>
                  <a:cubicBezTo>
                    <a:pt x="987" y="174"/>
                    <a:pt x="1000" y="187"/>
                    <a:pt x="1000" y="202"/>
                  </a:cubicBezTo>
                  <a:cubicBezTo>
                    <a:pt x="1000" y="378"/>
                    <a:pt x="1000" y="378"/>
                    <a:pt x="1000" y="378"/>
                  </a:cubicBezTo>
                  <a:cubicBezTo>
                    <a:pt x="674" y="378"/>
                    <a:pt x="674" y="378"/>
                    <a:pt x="674" y="378"/>
                  </a:cubicBezTo>
                  <a:cubicBezTo>
                    <a:pt x="674" y="358"/>
                    <a:pt x="674" y="358"/>
                    <a:pt x="674" y="358"/>
                  </a:cubicBezTo>
                  <a:cubicBezTo>
                    <a:pt x="674" y="331"/>
                    <a:pt x="652" y="309"/>
                    <a:pt x="625" y="309"/>
                  </a:cubicBezTo>
                  <a:cubicBezTo>
                    <a:pt x="419" y="309"/>
                    <a:pt x="419" y="309"/>
                    <a:pt x="419" y="309"/>
                  </a:cubicBezTo>
                  <a:cubicBezTo>
                    <a:pt x="392" y="309"/>
                    <a:pt x="369" y="331"/>
                    <a:pt x="369" y="358"/>
                  </a:cubicBezTo>
                  <a:cubicBezTo>
                    <a:pt x="369" y="378"/>
                    <a:pt x="369" y="378"/>
                    <a:pt x="369" y="378"/>
                  </a:cubicBezTo>
                  <a:cubicBezTo>
                    <a:pt x="40" y="378"/>
                    <a:pt x="40" y="378"/>
                    <a:pt x="40" y="378"/>
                  </a:cubicBezTo>
                  <a:cubicBezTo>
                    <a:pt x="40" y="202"/>
                    <a:pt x="40" y="202"/>
                    <a:pt x="40" y="202"/>
                  </a:cubicBezTo>
                  <a:cubicBezTo>
                    <a:pt x="40" y="187"/>
                    <a:pt x="53" y="174"/>
                    <a:pt x="68" y="174"/>
                  </a:cubicBezTo>
                  <a:close/>
                  <a:moveTo>
                    <a:pt x="369" y="418"/>
                  </a:moveTo>
                  <a:cubicBezTo>
                    <a:pt x="369" y="438"/>
                    <a:pt x="369" y="438"/>
                    <a:pt x="369" y="438"/>
                  </a:cubicBezTo>
                  <a:cubicBezTo>
                    <a:pt x="369" y="466"/>
                    <a:pt x="392" y="488"/>
                    <a:pt x="419" y="488"/>
                  </a:cubicBezTo>
                  <a:cubicBezTo>
                    <a:pt x="625" y="488"/>
                    <a:pt x="625" y="488"/>
                    <a:pt x="625" y="488"/>
                  </a:cubicBezTo>
                  <a:cubicBezTo>
                    <a:pt x="652" y="488"/>
                    <a:pt x="674" y="466"/>
                    <a:pt x="674" y="438"/>
                  </a:cubicBezTo>
                  <a:cubicBezTo>
                    <a:pt x="674" y="418"/>
                    <a:pt x="674" y="418"/>
                    <a:pt x="674" y="418"/>
                  </a:cubicBezTo>
                  <a:cubicBezTo>
                    <a:pt x="785" y="418"/>
                    <a:pt x="785" y="418"/>
                    <a:pt x="785" y="418"/>
                  </a:cubicBezTo>
                  <a:cubicBezTo>
                    <a:pt x="785" y="776"/>
                    <a:pt x="785" y="776"/>
                    <a:pt x="785" y="776"/>
                  </a:cubicBezTo>
                  <a:cubicBezTo>
                    <a:pt x="250" y="776"/>
                    <a:pt x="250" y="776"/>
                    <a:pt x="250" y="776"/>
                  </a:cubicBezTo>
                  <a:cubicBezTo>
                    <a:pt x="250" y="418"/>
                    <a:pt x="250" y="418"/>
                    <a:pt x="250" y="418"/>
                  </a:cubicBezTo>
                  <a:lnTo>
                    <a:pt x="369" y="418"/>
                  </a:lnTo>
                  <a:close/>
                  <a:moveTo>
                    <a:pt x="409" y="438"/>
                  </a:moveTo>
                  <a:cubicBezTo>
                    <a:pt x="409" y="358"/>
                    <a:pt x="409" y="358"/>
                    <a:pt x="409" y="358"/>
                  </a:cubicBezTo>
                  <a:cubicBezTo>
                    <a:pt x="409" y="353"/>
                    <a:pt x="414" y="349"/>
                    <a:pt x="419" y="349"/>
                  </a:cubicBezTo>
                  <a:cubicBezTo>
                    <a:pt x="625" y="349"/>
                    <a:pt x="625" y="349"/>
                    <a:pt x="625" y="349"/>
                  </a:cubicBezTo>
                  <a:cubicBezTo>
                    <a:pt x="630" y="349"/>
                    <a:pt x="634" y="353"/>
                    <a:pt x="634" y="358"/>
                  </a:cubicBezTo>
                  <a:cubicBezTo>
                    <a:pt x="634" y="438"/>
                    <a:pt x="634" y="438"/>
                    <a:pt x="634" y="438"/>
                  </a:cubicBezTo>
                  <a:cubicBezTo>
                    <a:pt x="634" y="444"/>
                    <a:pt x="630" y="448"/>
                    <a:pt x="625" y="448"/>
                  </a:cubicBezTo>
                  <a:cubicBezTo>
                    <a:pt x="419" y="448"/>
                    <a:pt x="419" y="448"/>
                    <a:pt x="419" y="448"/>
                  </a:cubicBezTo>
                  <a:cubicBezTo>
                    <a:pt x="414" y="448"/>
                    <a:pt x="409" y="444"/>
                    <a:pt x="409" y="438"/>
                  </a:cubicBezTo>
                  <a:close/>
                  <a:moveTo>
                    <a:pt x="40" y="748"/>
                  </a:moveTo>
                  <a:cubicBezTo>
                    <a:pt x="40" y="418"/>
                    <a:pt x="40" y="418"/>
                    <a:pt x="40" y="418"/>
                  </a:cubicBezTo>
                  <a:cubicBezTo>
                    <a:pt x="210" y="418"/>
                    <a:pt x="210" y="418"/>
                    <a:pt x="210" y="418"/>
                  </a:cubicBezTo>
                  <a:cubicBezTo>
                    <a:pt x="210" y="776"/>
                    <a:pt x="210" y="776"/>
                    <a:pt x="210" y="776"/>
                  </a:cubicBezTo>
                  <a:cubicBezTo>
                    <a:pt x="68" y="776"/>
                    <a:pt x="68" y="776"/>
                    <a:pt x="68" y="776"/>
                  </a:cubicBezTo>
                  <a:cubicBezTo>
                    <a:pt x="53" y="776"/>
                    <a:pt x="40" y="763"/>
                    <a:pt x="40" y="748"/>
                  </a:cubicBezTo>
                  <a:close/>
                  <a:moveTo>
                    <a:pt x="972" y="776"/>
                  </a:moveTo>
                  <a:cubicBezTo>
                    <a:pt x="825" y="776"/>
                    <a:pt x="825" y="776"/>
                    <a:pt x="825" y="776"/>
                  </a:cubicBezTo>
                  <a:cubicBezTo>
                    <a:pt x="825" y="418"/>
                    <a:pt x="825" y="418"/>
                    <a:pt x="825" y="418"/>
                  </a:cubicBezTo>
                  <a:cubicBezTo>
                    <a:pt x="1000" y="418"/>
                    <a:pt x="1000" y="418"/>
                    <a:pt x="1000" y="418"/>
                  </a:cubicBezTo>
                  <a:cubicBezTo>
                    <a:pt x="1000" y="748"/>
                    <a:pt x="1000" y="748"/>
                    <a:pt x="1000" y="748"/>
                  </a:cubicBezTo>
                  <a:cubicBezTo>
                    <a:pt x="1000" y="763"/>
                    <a:pt x="987" y="776"/>
                    <a:pt x="972" y="776"/>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sz="1351"/>
            </a:p>
          </p:txBody>
        </p:sp>
        <p:grpSp>
          <p:nvGrpSpPr>
            <p:cNvPr id="42" name="Group 41">
              <a:extLst>
                <a:ext uri="{FF2B5EF4-FFF2-40B4-BE49-F238E27FC236}">
                  <a16:creationId xmlns:a16="http://schemas.microsoft.com/office/drawing/2014/main" id="{DBEED3F4-77AD-D64B-84BC-B61AF1543097}"/>
                </a:ext>
              </a:extLst>
            </p:cNvPr>
            <p:cNvGrpSpPr/>
            <p:nvPr userDrawn="1"/>
          </p:nvGrpSpPr>
          <p:grpSpPr>
            <a:xfrm>
              <a:off x="1858186" y="2618805"/>
              <a:ext cx="114558" cy="69816"/>
              <a:chOff x="5883190" y="6416588"/>
              <a:chExt cx="418620" cy="249804"/>
            </a:xfrm>
          </p:grpSpPr>
          <p:sp>
            <p:nvSpPr>
              <p:cNvPr id="43" name="Freeform 42">
                <a:extLst>
                  <a:ext uri="{FF2B5EF4-FFF2-40B4-BE49-F238E27FC236}">
                    <a16:creationId xmlns:a16="http://schemas.microsoft.com/office/drawing/2014/main" id="{00347C7F-765F-FD4B-AEB8-1009062453EB}"/>
                  </a:ext>
                </a:extLst>
              </p:cNvPr>
              <p:cNvSpPr>
                <a:spLocks noEditPoints="1"/>
              </p:cNvSpPr>
              <p:nvPr/>
            </p:nvSpPr>
            <p:spPr bwMode="auto">
              <a:xfrm>
                <a:off x="5883190" y="6416588"/>
                <a:ext cx="418620" cy="249804"/>
              </a:xfrm>
              <a:custGeom>
                <a:avLst/>
                <a:gdLst>
                  <a:gd name="T0" fmla="*/ 269 w 274"/>
                  <a:gd name="T1" fmla="*/ 0 h 164"/>
                  <a:gd name="T2" fmla="*/ 5 w 274"/>
                  <a:gd name="T3" fmla="*/ 0 h 164"/>
                  <a:gd name="T4" fmla="*/ 0 w 274"/>
                  <a:gd name="T5" fmla="*/ 5 h 164"/>
                  <a:gd name="T6" fmla="*/ 0 w 274"/>
                  <a:gd name="T7" fmla="*/ 159 h 164"/>
                  <a:gd name="T8" fmla="*/ 5 w 274"/>
                  <a:gd name="T9" fmla="*/ 164 h 164"/>
                  <a:gd name="T10" fmla="*/ 269 w 274"/>
                  <a:gd name="T11" fmla="*/ 164 h 164"/>
                  <a:gd name="T12" fmla="*/ 274 w 274"/>
                  <a:gd name="T13" fmla="*/ 159 h 164"/>
                  <a:gd name="T14" fmla="*/ 274 w 274"/>
                  <a:gd name="T15" fmla="*/ 5 h 164"/>
                  <a:gd name="T16" fmla="*/ 269 w 274"/>
                  <a:gd name="T17" fmla="*/ 0 h 164"/>
                  <a:gd name="T18" fmla="*/ 263 w 274"/>
                  <a:gd name="T19" fmla="*/ 154 h 164"/>
                  <a:gd name="T20" fmla="*/ 10 w 274"/>
                  <a:gd name="T21" fmla="*/ 154 h 164"/>
                  <a:gd name="T22" fmla="*/ 10 w 274"/>
                  <a:gd name="T23" fmla="*/ 10 h 164"/>
                  <a:gd name="T24" fmla="*/ 263 w 274"/>
                  <a:gd name="T25" fmla="*/ 10 h 164"/>
                  <a:gd name="T26" fmla="*/ 263 w 274"/>
                  <a:gd name="T27" fmla="*/ 154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4" h="164">
                    <a:moveTo>
                      <a:pt x="269" y="0"/>
                    </a:moveTo>
                    <a:cubicBezTo>
                      <a:pt x="5" y="0"/>
                      <a:pt x="5" y="0"/>
                      <a:pt x="5" y="0"/>
                    </a:cubicBezTo>
                    <a:cubicBezTo>
                      <a:pt x="2" y="0"/>
                      <a:pt x="0" y="2"/>
                      <a:pt x="0" y="5"/>
                    </a:cubicBezTo>
                    <a:cubicBezTo>
                      <a:pt x="0" y="159"/>
                      <a:pt x="0" y="159"/>
                      <a:pt x="0" y="159"/>
                    </a:cubicBezTo>
                    <a:cubicBezTo>
                      <a:pt x="0" y="162"/>
                      <a:pt x="2" y="164"/>
                      <a:pt x="5" y="164"/>
                    </a:cubicBezTo>
                    <a:cubicBezTo>
                      <a:pt x="269" y="164"/>
                      <a:pt x="269" y="164"/>
                      <a:pt x="269" y="164"/>
                    </a:cubicBezTo>
                    <a:cubicBezTo>
                      <a:pt x="272" y="164"/>
                      <a:pt x="274" y="162"/>
                      <a:pt x="274" y="159"/>
                    </a:cubicBezTo>
                    <a:cubicBezTo>
                      <a:pt x="274" y="5"/>
                      <a:pt x="274" y="5"/>
                      <a:pt x="274" y="5"/>
                    </a:cubicBezTo>
                    <a:cubicBezTo>
                      <a:pt x="274" y="2"/>
                      <a:pt x="272" y="0"/>
                      <a:pt x="269" y="0"/>
                    </a:cubicBezTo>
                    <a:moveTo>
                      <a:pt x="263" y="154"/>
                    </a:moveTo>
                    <a:cubicBezTo>
                      <a:pt x="10" y="154"/>
                      <a:pt x="10" y="154"/>
                      <a:pt x="10" y="154"/>
                    </a:cubicBezTo>
                    <a:cubicBezTo>
                      <a:pt x="10" y="10"/>
                      <a:pt x="10" y="10"/>
                      <a:pt x="10" y="10"/>
                    </a:cubicBezTo>
                    <a:cubicBezTo>
                      <a:pt x="263" y="10"/>
                      <a:pt x="263" y="10"/>
                      <a:pt x="263" y="10"/>
                    </a:cubicBezTo>
                    <a:lnTo>
                      <a:pt x="263" y="15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nl-NL" sz="1351"/>
              </a:p>
            </p:txBody>
          </p:sp>
          <p:sp>
            <p:nvSpPr>
              <p:cNvPr id="44" name="Freeform 43">
                <a:extLst>
                  <a:ext uri="{FF2B5EF4-FFF2-40B4-BE49-F238E27FC236}">
                    <a16:creationId xmlns:a16="http://schemas.microsoft.com/office/drawing/2014/main" id="{DF4F322F-EF2E-3446-A5E5-E6CDE3B697B5}"/>
                  </a:ext>
                </a:extLst>
              </p:cNvPr>
              <p:cNvSpPr>
                <a:spLocks/>
              </p:cNvSpPr>
              <p:nvPr/>
            </p:nvSpPr>
            <p:spPr bwMode="auto">
              <a:xfrm>
                <a:off x="5916268" y="6449649"/>
                <a:ext cx="351320" cy="139160"/>
              </a:xfrm>
              <a:custGeom>
                <a:avLst/>
                <a:gdLst>
                  <a:gd name="T0" fmla="*/ 3 w 230"/>
                  <a:gd name="T1" fmla="*/ 10 h 91"/>
                  <a:gd name="T2" fmla="*/ 112 w 230"/>
                  <a:gd name="T3" fmla="*/ 90 h 91"/>
                  <a:gd name="T4" fmla="*/ 115 w 230"/>
                  <a:gd name="T5" fmla="*/ 91 h 91"/>
                  <a:gd name="T6" fmla="*/ 118 w 230"/>
                  <a:gd name="T7" fmla="*/ 90 h 91"/>
                  <a:gd name="T8" fmla="*/ 227 w 230"/>
                  <a:gd name="T9" fmla="*/ 10 h 91"/>
                  <a:gd name="T10" fmla="*/ 228 w 230"/>
                  <a:gd name="T11" fmla="*/ 2 h 91"/>
                  <a:gd name="T12" fmla="*/ 221 w 230"/>
                  <a:gd name="T13" fmla="*/ 1 h 91"/>
                  <a:gd name="T14" fmla="*/ 115 w 230"/>
                  <a:gd name="T15" fmla="*/ 79 h 91"/>
                  <a:gd name="T16" fmla="*/ 9 w 230"/>
                  <a:gd name="T17" fmla="*/ 1 h 91"/>
                  <a:gd name="T18" fmla="*/ 2 w 230"/>
                  <a:gd name="T19" fmla="*/ 2 h 91"/>
                  <a:gd name="T20" fmla="*/ 3 w 230"/>
                  <a:gd name="T21" fmla="*/ 1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0" h="91">
                    <a:moveTo>
                      <a:pt x="3" y="10"/>
                    </a:moveTo>
                    <a:cubicBezTo>
                      <a:pt x="112" y="90"/>
                      <a:pt x="112" y="90"/>
                      <a:pt x="112" y="90"/>
                    </a:cubicBezTo>
                    <a:cubicBezTo>
                      <a:pt x="113" y="91"/>
                      <a:pt x="114" y="91"/>
                      <a:pt x="115" y="91"/>
                    </a:cubicBezTo>
                    <a:cubicBezTo>
                      <a:pt x="116" y="91"/>
                      <a:pt x="117" y="91"/>
                      <a:pt x="118" y="90"/>
                    </a:cubicBezTo>
                    <a:cubicBezTo>
                      <a:pt x="227" y="10"/>
                      <a:pt x="227" y="10"/>
                      <a:pt x="227" y="10"/>
                    </a:cubicBezTo>
                    <a:cubicBezTo>
                      <a:pt x="229" y="8"/>
                      <a:pt x="230" y="5"/>
                      <a:pt x="228" y="2"/>
                    </a:cubicBezTo>
                    <a:cubicBezTo>
                      <a:pt x="226" y="0"/>
                      <a:pt x="223" y="0"/>
                      <a:pt x="221" y="1"/>
                    </a:cubicBezTo>
                    <a:cubicBezTo>
                      <a:pt x="115" y="79"/>
                      <a:pt x="115" y="79"/>
                      <a:pt x="115" y="79"/>
                    </a:cubicBezTo>
                    <a:cubicBezTo>
                      <a:pt x="9" y="1"/>
                      <a:pt x="9" y="1"/>
                      <a:pt x="9" y="1"/>
                    </a:cubicBezTo>
                    <a:cubicBezTo>
                      <a:pt x="7" y="0"/>
                      <a:pt x="4" y="0"/>
                      <a:pt x="2" y="2"/>
                    </a:cubicBezTo>
                    <a:cubicBezTo>
                      <a:pt x="0" y="5"/>
                      <a:pt x="1" y="8"/>
                      <a:pt x="3" y="10"/>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nl-NL" sz="1351"/>
              </a:p>
            </p:txBody>
          </p:sp>
        </p:grpSp>
      </p:grpSp>
      <p:sp>
        <p:nvSpPr>
          <p:cNvPr id="63" name="Picture Placeholder 2">
            <a:extLst>
              <a:ext uri="{FF2B5EF4-FFF2-40B4-BE49-F238E27FC236}">
                <a16:creationId xmlns:a16="http://schemas.microsoft.com/office/drawing/2014/main" id="{746341EE-0EB3-6D47-BF30-C4465EAB631A}"/>
              </a:ext>
            </a:extLst>
          </p:cNvPr>
          <p:cNvSpPr>
            <a:spLocks noGrp="1"/>
          </p:cNvSpPr>
          <p:nvPr userDrawn="1">
            <p:ph type="pic" sz="quarter" idx="109" hasCustomPrompt="1"/>
          </p:nvPr>
        </p:nvSpPr>
        <p:spPr>
          <a:xfrm>
            <a:off x="5622318" y="1861200"/>
            <a:ext cx="1009212" cy="1008000"/>
          </a:xfrm>
          <a:prstGeom prst="rect">
            <a:avLst/>
          </a:prstGeom>
          <a:solidFill>
            <a:srgbClr val="DBD5CD"/>
          </a:solidFill>
        </p:spPr>
        <p:txBody>
          <a:bodyPr anchor="ctr">
            <a:normAutofit/>
          </a:bodyPr>
          <a:lstStyle>
            <a:lvl1pPr algn="ctr">
              <a:defRPr sz="1400" b="1" i="0">
                <a:solidFill>
                  <a:schemeClr val="tx2"/>
                </a:solidFill>
                <a:latin typeface="+mj-lt"/>
                <a:ea typeface="Roboto Light" panose="02000000000000000000" pitchFamily="2" charset="0"/>
              </a:defRPr>
            </a:lvl1pPr>
          </a:lstStyle>
          <a:p>
            <a:r>
              <a:rPr lang="en-GB"/>
              <a:t>Click to insert picture</a:t>
            </a:r>
          </a:p>
        </p:txBody>
      </p:sp>
      <p:sp>
        <p:nvSpPr>
          <p:cNvPr id="64" name="Tijdelijke aanduiding voor tekst 26">
            <a:extLst>
              <a:ext uri="{FF2B5EF4-FFF2-40B4-BE49-F238E27FC236}">
                <a16:creationId xmlns:a16="http://schemas.microsoft.com/office/drawing/2014/main" id="{8DA07927-4DA1-6E48-AFC3-2B5FFC780A86}"/>
              </a:ext>
            </a:extLst>
          </p:cNvPr>
          <p:cNvSpPr>
            <a:spLocks noGrp="1"/>
          </p:cNvSpPr>
          <p:nvPr userDrawn="1">
            <p:ph type="body" sz="quarter" idx="110" hasCustomPrompt="1"/>
          </p:nvPr>
        </p:nvSpPr>
        <p:spPr>
          <a:xfrm>
            <a:off x="6802484" y="1861200"/>
            <a:ext cx="3315056" cy="321459"/>
          </a:xfrm>
          <a:prstGeom prst="rect">
            <a:avLst/>
          </a:prstGeom>
        </p:spPr>
        <p:txBody>
          <a:bodyPr tIns="0" anchor="t">
            <a:noAutofit/>
          </a:bodyPr>
          <a:lstStyle>
            <a:lvl1pPr algn="l">
              <a:lnSpc>
                <a:spcPct val="100000"/>
              </a:lnSpc>
              <a:spcBef>
                <a:spcPts val="0"/>
              </a:spcBef>
              <a:defRPr sz="1400" b="1" i="0">
                <a:latin typeface="+mj-lt"/>
                <a:ea typeface="Roboto Light" panose="02000000000000000000" pitchFamily="2" charset="0"/>
              </a:defRPr>
            </a:lvl1pPr>
            <a:lvl2pPr algn="l">
              <a:lnSpc>
                <a:spcPct val="100000"/>
              </a:lnSpc>
              <a:defRPr>
                <a:solidFill>
                  <a:schemeClr val="tx2"/>
                </a:solidFill>
              </a:defRPr>
            </a:lvl2pPr>
          </a:lstStyle>
          <a:p>
            <a:pPr lvl="0"/>
            <a:r>
              <a:rPr lang="en-GB"/>
              <a:t>First and Last Name</a:t>
            </a:r>
          </a:p>
        </p:txBody>
      </p:sp>
      <p:sp>
        <p:nvSpPr>
          <p:cNvPr id="65" name="Text Placeholder 2">
            <a:extLst>
              <a:ext uri="{FF2B5EF4-FFF2-40B4-BE49-F238E27FC236}">
                <a16:creationId xmlns:a16="http://schemas.microsoft.com/office/drawing/2014/main" id="{B254CB61-5677-2A49-A722-98A8E00F6CC8}"/>
              </a:ext>
            </a:extLst>
          </p:cNvPr>
          <p:cNvSpPr>
            <a:spLocks noGrp="1"/>
          </p:cNvSpPr>
          <p:nvPr userDrawn="1">
            <p:ph type="body" sz="quarter" idx="111" hasCustomPrompt="1"/>
          </p:nvPr>
        </p:nvSpPr>
        <p:spPr>
          <a:xfrm>
            <a:off x="7118728" y="2189625"/>
            <a:ext cx="2998812" cy="621110"/>
          </a:xfrm>
          <a:prstGeom prst="rect">
            <a:avLst/>
          </a:prstGeom>
        </p:spPr>
        <p:txBody>
          <a:bodyPr anchor="t">
            <a:noAutofit/>
          </a:bodyPr>
          <a:lstStyle>
            <a:lvl1pPr>
              <a:lnSpc>
                <a:spcPct val="114000"/>
              </a:lnSpc>
              <a:spcBef>
                <a:spcPts val="0"/>
              </a:spcBef>
              <a:defRPr sz="900" b="0" i="0">
                <a:latin typeface="Roboto Light" panose="02000000000000000000" pitchFamily="2" charset="0"/>
                <a:ea typeface="Roboto Light" panose="02000000000000000000" pitchFamily="2" charset="0"/>
              </a:defRPr>
            </a:lvl1pPr>
            <a:lvl2pPr>
              <a:spcBef>
                <a:spcPts val="0"/>
              </a:spcBef>
              <a:defRPr>
                <a:solidFill>
                  <a:schemeClr val="tx2"/>
                </a:solidFill>
                <a:latin typeface="+mn-lt"/>
              </a:defRPr>
            </a:lvl2pPr>
            <a:lvl3pPr>
              <a:defRPr>
                <a:latin typeface="+mn-lt"/>
              </a:defRPr>
            </a:lvl3pPr>
            <a:lvl4pPr>
              <a:defRPr>
                <a:latin typeface="+mn-lt"/>
              </a:defRPr>
            </a:lvl4pPr>
            <a:lvl5pPr>
              <a:defRPr>
                <a:latin typeface="+mn-lt"/>
              </a:defRPr>
            </a:lvl5pPr>
          </a:lstStyle>
          <a:p>
            <a:pPr lvl="1">
              <a:spcBef>
                <a:spcPts val="0"/>
              </a:spcBef>
            </a:pPr>
            <a:r>
              <a:rPr lang="en-GB"/>
              <a:t>function</a:t>
            </a:r>
          </a:p>
          <a:p>
            <a:pPr lvl="1">
              <a:spcBef>
                <a:spcPts val="0"/>
              </a:spcBef>
            </a:pPr>
            <a:r>
              <a:rPr lang="en-GB"/>
              <a:t>+31 12 345 6789</a:t>
            </a:r>
          </a:p>
          <a:p>
            <a:pPr lvl="1">
              <a:spcBef>
                <a:spcPts val="0"/>
              </a:spcBef>
            </a:pPr>
            <a:r>
              <a:rPr lang="en-GB"/>
              <a:t>firstname.lastname@debrauw.com</a:t>
            </a:r>
          </a:p>
        </p:txBody>
      </p:sp>
      <p:sp>
        <p:nvSpPr>
          <p:cNvPr id="2" name="Slide Number Placeholder 1">
            <a:extLst>
              <a:ext uri="{FF2B5EF4-FFF2-40B4-BE49-F238E27FC236}">
                <a16:creationId xmlns:a16="http://schemas.microsoft.com/office/drawing/2014/main" id="{1ADA79F1-43AE-C947-A9A7-119489E1ADF2}"/>
              </a:ext>
            </a:extLst>
          </p:cNvPr>
          <p:cNvSpPr>
            <a:spLocks noGrp="1"/>
          </p:cNvSpPr>
          <p:nvPr userDrawn="1">
            <p:ph type="sldNum" sz="quarter" idx="112"/>
          </p:nvPr>
        </p:nvSpPr>
        <p:spPr/>
        <p:txBody>
          <a:bodyPr/>
          <a:lstStyle/>
          <a:p>
            <a:fld id="{43AF8A32-4019-4AE5-88B2-CEB76CB46465}" type="slidenum">
              <a:rPr lang="en-GB" smtClean="0"/>
              <a:pPr/>
              <a:t>‹#›</a:t>
            </a:fld>
            <a:endParaRPr lang="en-GB"/>
          </a:p>
        </p:txBody>
      </p:sp>
      <p:sp>
        <p:nvSpPr>
          <p:cNvPr id="30" name="Tijdelijke aanduiding voor tekst 12">
            <a:extLst>
              <a:ext uri="{FF2B5EF4-FFF2-40B4-BE49-F238E27FC236}">
                <a16:creationId xmlns:a16="http://schemas.microsoft.com/office/drawing/2014/main" id="{80BA78DD-F18A-3546-848E-E1145046BAF4}"/>
              </a:ext>
            </a:extLst>
          </p:cNvPr>
          <p:cNvSpPr>
            <a:spLocks noGrp="1"/>
          </p:cNvSpPr>
          <p:nvPr userDrawn="1">
            <p:ph type="body" sz="quarter" idx="15" hasCustomPrompt="1"/>
          </p:nvPr>
        </p:nvSpPr>
        <p:spPr>
          <a:xfrm>
            <a:off x="569014" y="751219"/>
            <a:ext cx="7509989" cy="331674"/>
          </a:xfrm>
          <a:prstGeom prst="rect">
            <a:avLst/>
          </a:prstGeom>
        </p:spPr>
        <p:txBody>
          <a:bodyPr anchor="ctr">
            <a:noAutofit/>
          </a:bodyPr>
          <a:lstStyle>
            <a:lvl1pPr marL="0" indent="0">
              <a:buNone/>
              <a:defRPr sz="1500" b="0" i="0">
                <a:solidFill>
                  <a:schemeClr val="tx2"/>
                </a:solidFill>
                <a:latin typeface="Roboto Light" panose="02000000000000000000" pitchFamily="2" charset="0"/>
                <a:ea typeface="Roboto Light"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Optional subtitle</a:t>
            </a:r>
          </a:p>
        </p:txBody>
      </p:sp>
      <p:sp>
        <p:nvSpPr>
          <p:cNvPr id="47" name="Text Placeholder 2">
            <a:extLst>
              <a:ext uri="{FF2B5EF4-FFF2-40B4-BE49-F238E27FC236}">
                <a16:creationId xmlns:a16="http://schemas.microsoft.com/office/drawing/2014/main" id="{A4511622-18D3-44D5-A6F1-BB84733CDC7B}"/>
              </a:ext>
            </a:extLst>
          </p:cNvPr>
          <p:cNvSpPr>
            <a:spLocks noGrp="1"/>
          </p:cNvSpPr>
          <p:nvPr userDrawn="1">
            <p:ph idx="1" hasCustomPrompt="1"/>
          </p:nvPr>
        </p:nvSpPr>
        <p:spPr>
          <a:xfrm>
            <a:off x="663611" y="3168000"/>
            <a:ext cx="4495222" cy="3719492"/>
          </a:xfrm>
          <a:prstGeom prst="rect">
            <a:avLst/>
          </a:prstGeom>
        </p:spPr>
        <p:txBody>
          <a:bodyPr vert="horz" lIns="0" tIns="45720" rIns="91440" bIns="45720" rtlCol="0">
            <a:noAutofit/>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grpSp>
        <p:nvGrpSpPr>
          <p:cNvPr id="31" name="Group 30">
            <a:extLst>
              <a:ext uri="{FF2B5EF4-FFF2-40B4-BE49-F238E27FC236}">
                <a16:creationId xmlns:a16="http://schemas.microsoft.com/office/drawing/2014/main" id="{BA847C24-E052-443D-9716-B5A93CFBA807}"/>
              </a:ext>
            </a:extLst>
          </p:cNvPr>
          <p:cNvGrpSpPr/>
          <p:nvPr userDrawn="1"/>
        </p:nvGrpSpPr>
        <p:grpSpPr>
          <a:xfrm>
            <a:off x="6906230" y="2266429"/>
            <a:ext cx="114558" cy="422192"/>
            <a:chOff x="1858186" y="2266429"/>
            <a:chExt cx="114558" cy="422192"/>
          </a:xfrm>
        </p:grpSpPr>
        <p:sp>
          <p:nvSpPr>
            <p:cNvPr id="32" name="Freeform 90">
              <a:extLst>
                <a:ext uri="{FF2B5EF4-FFF2-40B4-BE49-F238E27FC236}">
                  <a16:creationId xmlns:a16="http://schemas.microsoft.com/office/drawing/2014/main" id="{4B10B7EA-1793-4800-AFF6-25CB501851DE}"/>
                </a:ext>
              </a:extLst>
            </p:cNvPr>
            <p:cNvSpPr>
              <a:spLocks noEditPoints="1"/>
            </p:cNvSpPr>
            <p:nvPr userDrawn="1"/>
          </p:nvSpPr>
          <p:spPr bwMode="auto">
            <a:xfrm>
              <a:off x="1858186" y="2413973"/>
              <a:ext cx="114558" cy="117635"/>
            </a:xfrm>
            <a:custGeom>
              <a:avLst/>
              <a:gdLst>
                <a:gd name="T0" fmla="*/ 215 w 275"/>
                <a:gd name="T1" fmla="*/ 277 h 277"/>
                <a:gd name="T2" fmla="*/ 151 w 275"/>
                <a:gd name="T3" fmla="*/ 263 h 277"/>
                <a:gd name="T4" fmla="*/ 68 w 275"/>
                <a:gd name="T5" fmla="*/ 210 h 277"/>
                <a:gd name="T6" fmla="*/ 68 w 275"/>
                <a:gd name="T7" fmla="*/ 210 h 277"/>
                <a:gd name="T8" fmla="*/ 67 w 275"/>
                <a:gd name="T9" fmla="*/ 210 h 277"/>
                <a:gd name="T10" fmla="*/ 67 w 275"/>
                <a:gd name="T11" fmla="*/ 209 h 277"/>
                <a:gd name="T12" fmla="*/ 15 w 275"/>
                <a:gd name="T13" fmla="*/ 126 h 277"/>
                <a:gd name="T14" fmla="*/ 0 w 275"/>
                <a:gd name="T15" fmla="*/ 60 h 277"/>
                <a:gd name="T16" fmla="*/ 0 w 275"/>
                <a:gd name="T17" fmla="*/ 59 h 277"/>
                <a:gd name="T18" fmla="*/ 21 w 275"/>
                <a:gd name="T19" fmla="*/ 20 h 277"/>
                <a:gd name="T20" fmla="*/ 62 w 275"/>
                <a:gd name="T21" fmla="*/ 8 h 277"/>
                <a:gd name="T22" fmla="*/ 63 w 275"/>
                <a:gd name="T23" fmla="*/ 9 h 277"/>
                <a:gd name="T24" fmla="*/ 82 w 275"/>
                <a:gd name="T25" fmla="*/ 29 h 277"/>
                <a:gd name="T26" fmla="*/ 85 w 275"/>
                <a:gd name="T27" fmla="*/ 36 h 277"/>
                <a:gd name="T28" fmla="*/ 96 w 275"/>
                <a:gd name="T29" fmla="*/ 75 h 277"/>
                <a:gd name="T30" fmla="*/ 87 w 275"/>
                <a:gd name="T31" fmla="*/ 100 h 277"/>
                <a:gd name="T32" fmla="*/ 73 w 275"/>
                <a:gd name="T33" fmla="*/ 115 h 277"/>
                <a:gd name="T34" fmla="*/ 87 w 275"/>
                <a:gd name="T35" fmla="*/ 139 h 277"/>
                <a:gd name="T36" fmla="*/ 110 w 275"/>
                <a:gd name="T37" fmla="*/ 167 h 277"/>
                <a:gd name="T38" fmla="*/ 138 w 275"/>
                <a:gd name="T39" fmla="*/ 190 h 277"/>
                <a:gd name="T40" fmla="*/ 163 w 275"/>
                <a:gd name="T41" fmla="*/ 204 h 277"/>
                <a:gd name="T42" fmla="*/ 177 w 275"/>
                <a:gd name="T43" fmla="*/ 190 h 277"/>
                <a:gd name="T44" fmla="*/ 202 w 275"/>
                <a:gd name="T45" fmla="*/ 181 h 277"/>
                <a:gd name="T46" fmla="*/ 241 w 275"/>
                <a:gd name="T47" fmla="*/ 192 h 277"/>
                <a:gd name="T48" fmla="*/ 248 w 275"/>
                <a:gd name="T49" fmla="*/ 195 h 277"/>
                <a:gd name="T50" fmla="*/ 269 w 275"/>
                <a:gd name="T51" fmla="*/ 214 h 277"/>
                <a:gd name="T52" fmla="*/ 269 w 275"/>
                <a:gd name="T53" fmla="*/ 215 h 277"/>
                <a:gd name="T54" fmla="*/ 273 w 275"/>
                <a:gd name="T55" fmla="*/ 234 h 277"/>
                <a:gd name="T56" fmla="*/ 257 w 275"/>
                <a:gd name="T57" fmla="*/ 256 h 277"/>
                <a:gd name="T58" fmla="*/ 219 w 275"/>
                <a:gd name="T59" fmla="*/ 277 h 277"/>
                <a:gd name="T60" fmla="*/ 217 w 275"/>
                <a:gd name="T61" fmla="*/ 277 h 277"/>
                <a:gd name="T62" fmla="*/ 215 w 275"/>
                <a:gd name="T63" fmla="*/ 277 h 277"/>
                <a:gd name="T64" fmla="*/ 75 w 275"/>
                <a:gd name="T65" fmla="*/ 202 h 277"/>
                <a:gd name="T66" fmla="*/ 155 w 275"/>
                <a:gd name="T67" fmla="*/ 253 h 277"/>
                <a:gd name="T68" fmla="*/ 217 w 275"/>
                <a:gd name="T69" fmla="*/ 266 h 277"/>
                <a:gd name="T70" fmla="*/ 219 w 275"/>
                <a:gd name="T71" fmla="*/ 266 h 277"/>
                <a:gd name="T72" fmla="*/ 250 w 275"/>
                <a:gd name="T73" fmla="*/ 249 h 277"/>
                <a:gd name="T74" fmla="*/ 263 w 275"/>
                <a:gd name="T75" fmla="*/ 232 h 277"/>
                <a:gd name="T76" fmla="*/ 259 w 275"/>
                <a:gd name="T77" fmla="*/ 220 h 277"/>
                <a:gd name="T78" fmla="*/ 259 w 275"/>
                <a:gd name="T79" fmla="*/ 219 h 277"/>
                <a:gd name="T80" fmla="*/ 244 w 275"/>
                <a:gd name="T81" fmla="*/ 205 h 277"/>
                <a:gd name="T82" fmla="*/ 238 w 275"/>
                <a:gd name="T83" fmla="*/ 202 h 277"/>
                <a:gd name="T84" fmla="*/ 202 w 275"/>
                <a:gd name="T85" fmla="*/ 191 h 277"/>
                <a:gd name="T86" fmla="*/ 184 w 275"/>
                <a:gd name="T87" fmla="*/ 198 h 277"/>
                <a:gd name="T88" fmla="*/ 168 w 275"/>
                <a:gd name="T89" fmla="*/ 214 h 277"/>
                <a:gd name="T90" fmla="*/ 162 w 275"/>
                <a:gd name="T91" fmla="*/ 215 h 277"/>
                <a:gd name="T92" fmla="*/ 132 w 275"/>
                <a:gd name="T93" fmla="*/ 199 h 277"/>
                <a:gd name="T94" fmla="*/ 103 w 275"/>
                <a:gd name="T95" fmla="*/ 175 h 277"/>
                <a:gd name="T96" fmla="*/ 78 w 275"/>
                <a:gd name="T97" fmla="*/ 145 h 277"/>
                <a:gd name="T98" fmla="*/ 62 w 275"/>
                <a:gd name="T99" fmla="*/ 115 h 277"/>
                <a:gd name="T100" fmla="*/ 63 w 275"/>
                <a:gd name="T101" fmla="*/ 109 h 277"/>
                <a:gd name="T102" fmla="*/ 79 w 275"/>
                <a:gd name="T103" fmla="*/ 93 h 277"/>
                <a:gd name="T104" fmla="*/ 86 w 275"/>
                <a:gd name="T105" fmla="*/ 75 h 277"/>
                <a:gd name="T106" fmla="*/ 75 w 275"/>
                <a:gd name="T107" fmla="*/ 39 h 277"/>
                <a:gd name="T108" fmla="*/ 73 w 275"/>
                <a:gd name="T109" fmla="*/ 33 h 277"/>
                <a:gd name="T110" fmla="*/ 58 w 275"/>
                <a:gd name="T111" fmla="*/ 18 h 277"/>
                <a:gd name="T112" fmla="*/ 57 w 275"/>
                <a:gd name="T113" fmla="*/ 18 h 277"/>
                <a:gd name="T114" fmla="*/ 45 w 275"/>
                <a:gd name="T115" fmla="*/ 14 h 277"/>
                <a:gd name="T116" fmla="*/ 28 w 275"/>
                <a:gd name="T117" fmla="*/ 27 h 277"/>
                <a:gd name="T118" fmla="*/ 11 w 275"/>
                <a:gd name="T119" fmla="*/ 59 h 277"/>
                <a:gd name="T120" fmla="*/ 11 w 275"/>
                <a:gd name="T121" fmla="*/ 60 h 277"/>
                <a:gd name="T122" fmla="*/ 24 w 275"/>
                <a:gd name="T123" fmla="*/ 122 h 277"/>
                <a:gd name="T124" fmla="*/ 75 w 275"/>
                <a:gd name="T125" fmla="*/ 202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5" h="277">
                  <a:moveTo>
                    <a:pt x="215" y="277"/>
                  </a:moveTo>
                  <a:cubicBezTo>
                    <a:pt x="205" y="277"/>
                    <a:pt x="186" y="276"/>
                    <a:pt x="151" y="263"/>
                  </a:cubicBezTo>
                  <a:cubicBezTo>
                    <a:pt x="108" y="246"/>
                    <a:pt x="81" y="223"/>
                    <a:pt x="68" y="210"/>
                  </a:cubicBezTo>
                  <a:cubicBezTo>
                    <a:pt x="68" y="210"/>
                    <a:pt x="68" y="210"/>
                    <a:pt x="68" y="210"/>
                  </a:cubicBezTo>
                  <a:cubicBezTo>
                    <a:pt x="67" y="210"/>
                    <a:pt x="67" y="210"/>
                    <a:pt x="67" y="210"/>
                  </a:cubicBezTo>
                  <a:cubicBezTo>
                    <a:pt x="67" y="209"/>
                    <a:pt x="67" y="209"/>
                    <a:pt x="67" y="209"/>
                  </a:cubicBezTo>
                  <a:cubicBezTo>
                    <a:pt x="54" y="197"/>
                    <a:pt x="31" y="169"/>
                    <a:pt x="15" y="126"/>
                  </a:cubicBezTo>
                  <a:cubicBezTo>
                    <a:pt x="0" y="88"/>
                    <a:pt x="0" y="68"/>
                    <a:pt x="0" y="60"/>
                  </a:cubicBezTo>
                  <a:cubicBezTo>
                    <a:pt x="0" y="59"/>
                    <a:pt x="0" y="59"/>
                    <a:pt x="0" y="59"/>
                  </a:cubicBezTo>
                  <a:cubicBezTo>
                    <a:pt x="0" y="49"/>
                    <a:pt x="3" y="38"/>
                    <a:pt x="21" y="20"/>
                  </a:cubicBezTo>
                  <a:cubicBezTo>
                    <a:pt x="40" y="0"/>
                    <a:pt x="47" y="1"/>
                    <a:pt x="62" y="8"/>
                  </a:cubicBezTo>
                  <a:cubicBezTo>
                    <a:pt x="63" y="9"/>
                    <a:pt x="63" y="9"/>
                    <a:pt x="63" y="9"/>
                  </a:cubicBezTo>
                  <a:cubicBezTo>
                    <a:pt x="73" y="14"/>
                    <a:pt x="78" y="16"/>
                    <a:pt x="82" y="29"/>
                  </a:cubicBezTo>
                  <a:cubicBezTo>
                    <a:pt x="83" y="31"/>
                    <a:pt x="84" y="33"/>
                    <a:pt x="85" y="36"/>
                  </a:cubicBezTo>
                  <a:cubicBezTo>
                    <a:pt x="91" y="53"/>
                    <a:pt x="96" y="68"/>
                    <a:pt x="96" y="75"/>
                  </a:cubicBezTo>
                  <a:cubicBezTo>
                    <a:pt x="96" y="84"/>
                    <a:pt x="96" y="90"/>
                    <a:pt x="87" y="100"/>
                  </a:cubicBezTo>
                  <a:cubicBezTo>
                    <a:pt x="82" y="106"/>
                    <a:pt x="77" y="111"/>
                    <a:pt x="73" y="115"/>
                  </a:cubicBezTo>
                  <a:cubicBezTo>
                    <a:pt x="76" y="119"/>
                    <a:pt x="81" y="129"/>
                    <a:pt x="87" y="139"/>
                  </a:cubicBezTo>
                  <a:cubicBezTo>
                    <a:pt x="94" y="149"/>
                    <a:pt x="103" y="160"/>
                    <a:pt x="110" y="167"/>
                  </a:cubicBezTo>
                  <a:cubicBezTo>
                    <a:pt x="117" y="174"/>
                    <a:pt x="128" y="183"/>
                    <a:pt x="138" y="190"/>
                  </a:cubicBezTo>
                  <a:cubicBezTo>
                    <a:pt x="148" y="197"/>
                    <a:pt x="158" y="201"/>
                    <a:pt x="163" y="204"/>
                  </a:cubicBezTo>
                  <a:cubicBezTo>
                    <a:pt x="166" y="201"/>
                    <a:pt x="171" y="195"/>
                    <a:pt x="177" y="190"/>
                  </a:cubicBezTo>
                  <a:cubicBezTo>
                    <a:pt x="187" y="181"/>
                    <a:pt x="193" y="181"/>
                    <a:pt x="202" y="181"/>
                  </a:cubicBezTo>
                  <a:cubicBezTo>
                    <a:pt x="209" y="181"/>
                    <a:pt x="224" y="186"/>
                    <a:pt x="241" y="192"/>
                  </a:cubicBezTo>
                  <a:cubicBezTo>
                    <a:pt x="244" y="193"/>
                    <a:pt x="246" y="194"/>
                    <a:pt x="248" y="195"/>
                  </a:cubicBezTo>
                  <a:cubicBezTo>
                    <a:pt x="261" y="199"/>
                    <a:pt x="263" y="204"/>
                    <a:pt x="269" y="214"/>
                  </a:cubicBezTo>
                  <a:cubicBezTo>
                    <a:pt x="269" y="215"/>
                    <a:pt x="269" y="215"/>
                    <a:pt x="269" y="215"/>
                  </a:cubicBezTo>
                  <a:cubicBezTo>
                    <a:pt x="272" y="222"/>
                    <a:pt x="275" y="227"/>
                    <a:pt x="273" y="234"/>
                  </a:cubicBezTo>
                  <a:cubicBezTo>
                    <a:pt x="272" y="240"/>
                    <a:pt x="267" y="246"/>
                    <a:pt x="257" y="256"/>
                  </a:cubicBezTo>
                  <a:cubicBezTo>
                    <a:pt x="239" y="274"/>
                    <a:pt x="228" y="277"/>
                    <a:pt x="219" y="277"/>
                  </a:cubicBezTo>
                  <a:cubicBezTo>
                    <a:pt x="218" y="277"/>
                    <a:pt x="218" y="277"/>
                    <a:pt x="217" y="277"/>
                  </a:cubicBezTo>
                  <a:cubicBezTo>
                    <a:pt x="216" y="277"/>
                    <a:pt x="216" y="277"/>
                    <a:pt x="215" y="277"/>
                  </a:cubicBezTo>
                  <a:moveTo>
                    <a:pt x="75" y="202"/>
                  </a:moveTo>
                  <a:cubicBezTo>
                    <a:pt x="87" y="214"/>
                    <a:pt x="113" y="237"/>
                    <a:pt x="155" y="253"/>
                  </a:cubicBezTo>
                  <a:cubicBezTo>
                    <a:pt x="191" y="267"/>
                    <a:pt x="209" y="266"/>
                    <a:pt x="217" y="266"/>
                  </a:cubicBezTo>
                  <a:cubicBezTo>
                    <a:pt x="218" y="266"/>
                    <a:pt x="218" y="266"/>
                    <a:pt x="219" y="266"/>
                  </a:cubicBezTo>
                  <a:cubicBezTo>
                    <a:pt x="223" y="266"/>
                    <a:pt x="232" y="266"/>
                    <a:pt x="250" y="249"/>
                  </a:cubicBezTo>
                  <a:cubicBezTo>
                    <a:pt x="258" y="241"/>
                    <a:pt x="262" y="236"/>
                    <a:pt x="263" y="232"/>
                  </a:cubicBezTo>
                  <a:cubicBezTo>
                    <a:pt x="263" y="229"/>
                    <a:pt x="262" y="226"/>
                    <a:pt x="259" y="220"/>
                  </a:cubicBezTo>
                  <a:cubicBezTo>
                    <a:pt x="259" y="219"/>
                    <a:pt x="259" y="219"/>
                    <a:pt x="259" y="219"/>
                  </a:cubicBezTo>
                  <a:cubicBezTo>
                    <a:pt x="255" y="210"/>
                    <a:pt x="254" y="208"/>
                    <a:pt x="244" y="205"/>
                  </a:cubicBezTo>
                  <a:cubicBezTo>
                    <a:pt x="242" y="204"/>
                    <a:pt x="240" y="203"/>
                    <a:pt x="238" y="202"/>
                  </a:cubicBezTo>
                  <a:cubicBezTo>
                    <a:pt x="227" y="198"/>
                    <a:pt x="208" y="191"/>
                    <a:pt x="202" y="191"/>
                  </a:cubicBezTo>
                  <a:cubicBezTo>
                    <a:pt x="194" y="191"/>
                    <a:pt x="191" y="191"/>
                    <a:pt x="184" y="198"/>
                  </a:cubicBezTo>
                  <a:cubicBezTo>
                    <a:pt x="175" y="205"/>
                    <a:pt x="168" y="214"/>
                    <a:pt x="168" y="214"/>
                  </a:cubicBezTo>
                  <a:cubicBezTo>
                    <a:pt x="166" y="215"/>
                    <a:pt x="164" y="216"/>
                    <a:pt x="162" y="215"/>
                  </a:cubicBezTo>
                  <a:cubicBezTo>
                    <a:pt x="161" y="215"/>
                    <a:pt x="147" y="209"/>
                    <a:pt x="132" y="199"/>
                  </a:cubicBezTo>
                  <a:cubicBezTo>
                    <a:pt x="122" y="192"/>
                    <a:pt x="110" y="182"/>
                    <a:pt x="103" y="175"/>
                  </a:cubicBezTo>
                  <a:cubicBezTo>
                    <a:pt x="95" y="167"/>
                    <a:pt x="85" y="155"/>
                    <a:pt x="78" y="145"/>
                  </a:cubicBezTo>
                  <a:cubicBezTo>
                    <a:pt x="68" y="130"/>
                    <a:pt x="62" y="116"/>
                    <a:pt x="62" y="115"/>
                  </a:cubicBezTo>
                  <a:cubicBezTo>
                    <a:pt x="61" y="113"/>
                    <a:pt x="62" y="111"/>
                    <a:pt x="63" y="109"/>
                  </a:cubicBezTo>
                  <a:cubicBezTo>
                    <a:pt x="64" y="109"/>
                    <a:pt x="72" y="102"/>
                    <a:pt x="79" y="93"/>
                  </a:cubicBezTo>
                  <a:cubicBezTo>
                    <a:pt x="86" y="86"/>
                    <a:pt x="86" y="83"/>
                    <a:pt x="86" y="75"/>
                  </a:cubicBezTo>
                  <a:cubicBezTo>
                    <a:pt x="86" y="69"/>
                    <a:pt x="79" y="51"/>
                    <a:pt x="75" y="39"/>
                  </a:cubicBezTo>
                  <a:cubicBezTo>
                    <a:pt x="74" y="37"/>
                    <a:pt x="73" y="35"/>
                    <a:pt x="73" y="33"/>
                  </a:cubicBezTo>
                  <a:cubicBezTo>
                    <a:pt x="69" y="23"/>
                    <a:pt x="68" y="23"/>
                    <a:pt x="58" y="18"/>
                  </a:cubicBezTo>
                  <a:cubicBezTo>
                    <a:pt x="57" y="18"/>
                    <a:pt x="57" y="18"/>
                    <a:pt x="57" y="18"/>
                  </a:cubicBezTo>
                  <a:cubicBezTo>
                    <a:pt x="51" y="15"/>
                    <a:pt x="48" y="14"/>
                    <a:pt x="45" y="14"/>
                  </a:cubicBezTo>
                  <a:cubicBezTo>
                    <a:pt x="41" y="15"/>
                    <a:pt x="36" y="19"/>
                    <a:pt x="28" y="27"/>
                  </a:cubicBezTo>
                  <a:cubicBezTo>
                    <a:pt x="11" y="45"/>
                    <a:pt x="11" y="54"/>
                    <a:pt x="11" y="59"/>
                  </a:cubicBezTo>
                  <a:cubicBezTo>
                    <a:pt x="11" y="59"/>
                    <a:pt x="11" y="60"/>
                    <a:pt x="11" y="60"/>
                  </a:cubicBezTo>
                  <a:cubicBezTo>
                    <a:pt x="11" y="68"/>
                    <a:pt x="11" y="86"/>
                    <a:pt x="24" y="122"/>
                  </a:cubicBezTo>
                  <a:cubicBezTo>
                    <a:pt x="40" y="164"/>
                    <a:pt x="63" y="190"/>
                    <a:pt x="75" y="202"/>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nl-NL" sz="1351"/>
            </a:p>
          </p:txBody>
        </p:sp>
        <p:sp>
          <p:nvSpPr>
            <p:cNvPr id="39" name="Freeform 44">
              <a:extLst>
                <a:ext uri="{FF2B5EF4-FFF2-40B4-BE49-F238E27FC236}">
                  <a16:creationId xmlns:a16="http://schemas.microsoft.com/office/drawing/2014/main" id="{A18E143C-DD1E-4739-92F2-993E757AA9BD}"/>
                </a:ext>
              </a:extLst>
            </p:cNvPr>
            <p:cNvSpPr>
              <a:spLocks noEditPoints="1"/>
            </p:cNvSpPr>
            <p:nvPr userDrawn="1"/>
          </p:nvSpPr>
          <p:spPr bwMode="auto">
            <a:xfrm>
              <a:off x="1858186" y="2266429"/>
              <a:ext cx="114558" cy="91840"/>
            </a:xfrm>
            <a:custGeom>
              <a:avLst/>
              <a:gdLst>
                <a:gd name="T0" fmla="*/ 746 w 1040"/>
                <a:gd name="T1" fmla="*/ 134 h 816"/>
                <a:gd name="T2" fmla="*/ 678 w 1040"/>
                <a:gd name="T3" fmla="*/ 0 h 816"/>
                <a:gd name="T4" fmla="*/ 294 w 1040"/>
                <a:gd name="T5" fmla="*/ 68 h 816"/>
                <a:gd name="T6" fmla="*/ 68 w 1040"/>
                <a:gd name="T7" fmla="*/ 134 h 816"/>
                <a:gd name="T8" fmla="*/ 0 w 1040"/>
                <a:gd name="T9" fmla="*/ 748 h 816"/>
                <a:gd name="T10" fmla="*/ 972 w 1040"/>
                <a:gd name="T11" fmla="*/ 816 h 816"/>
                <a:gd name="T12" fmla="*/ 1040 w 1040"/>
                <a:gd name="T13" fmla="*/ 202 h 816"/>
                <a:gd name="T14" fmla="*/ 334 w 1040"/>
                <a:gd name="T15" fmla="*/ 68 h 816"/>
                <a:gd name="T16" fmla="*/ 678 w 1040"/>
                <a:gd name="T17" fmla="*/ 40 h 816"/>
                <a:gd name="T18" fmla="*/ 706 w 1040"/>
                <a:gd name="T19" fmla="*/ 134 h 816"/>
                <a:gd name="T20" fmla="*/ 334 w 1040"/>
                <a:gd name="T21" fmla="*/ 68 h 816"/>
                <a:gd name="T22" fmla="*/ 972 w 1040"/>
                <a:gd name="T23" fmla="*/ 174 h 816"/>
                <a:gd name="T24" fmla="*/ 1000 w 1040"/>
                <a:gd name="T25" fmla="*/ 378 h 816"/>
                <a:gd name="T26" fmla="*/ 674 w 1040"/>
                <a:gd name="T27" fmla="*/ 358 h 816"/>
                <a:gd name="T28" fmla="*/ 419 w 1040"/>
                <a:gd name="T29" fmla="*/ 309 h 816"/>
                <a:gd name="T30" fmla="*/ 369 w 1040"/>
                <a:gd name="T31" fmla="*/ 378 h 816"/>
                <a:gd name="T32" fmla="*/ 40 w 1040"/>
                <a:gd name="T33" fmla="*/ 202 h 816"/>
                <a:gd name="T34" fmla="*/ 369 w 1040"/>
                <a:gd name="T35" fmla="*/ 418 h 816"/>
                <a:gd name="T36" fmla="*/ 419 w 1040"/>
                <a:gd name="T37" fmla="*/ 488 h 816"/>
                <a:gd name="T38" fmla="*/ 674 w 1040"/>
                <a:gd name="T39" fmla="*/ 438 h 816"/>
                <a:gd name="T40" fmla="*/ 785 w 1040"/>
                <a:gd name="T41" fmla="*/ 418 h 816"/>
                <a:gd name="T42" fmla="*/ 250 w 1040"/>
                <a:gd name="T43" fmla="*/ 776 h 816"/>
                <a:gd name="T44" fmla="*/ 369 w 1040"/>
                <a:gd name="T45" fmla="*/ 418 h 816"/>
                <a:gd name="T46" fmla="*/ 409 w 1040"/>
                <a:gd name="T47" fmla="*/ 358 h 816"/>
                <a:gd name="T48" fmla="*/ 625 w 1040"/>
                <a:gd name="T49" fmla="*/ 349 h 816"/>
                <a:gd name="T50" fmla="*/ 634 w 1040"/>
                <a:gd name="T51" fmla="*/ 438 h 816"/>
                <a:gd name="T52" fmla="*/ 419 w 1040"/>
                <a:gd name="T53" fmla="*/ 448 h 816"/>
                <a:gd name="T54" fmla="*/ 40 w 1040"/>
                <a:gd name="T55" fmla="*/ 748 h 816"/>
                <a:gd name="T56" fmla="*/ 210 w 1040"/>
                <a:gd name="T57" fmla="*/ 418 h 816"/>
                <a:gd name="T58" fmla="*/ 68 w 1040"/>
                <a:gd name="T59" fmla="*/ 776 h 816"/>
                <a:gd name="T60" fmla="*/ 972 w 1040"/>
                <a:gd name="T61" fmla="*/ 776 h 816"/>
                <a:gd name="T62" fmla="*/ 825 w 1040"/>
                <a:gd name="T63" fmla="*/ 418 h 816"/>
                <a:gd name="T64" fmla="*/ 1000 w 1040"/>
                <a:gd name="T65" fmla="*/ 748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40" h="816">
                  <a:moveTo>
                    <a:pt x="972" y="134"/>
                  </a:moveTo>
                  <a:cubicBezTo>
                    <a:pt x="746" y="134"/>
                    <a:pt x="746" y="134"/>
                    <a:pt x="746" y="134"/>
                  </a:cubicBezTo>
                  <a:cubicBezTo>
                    <a:pt x="746" y="68"/>
                    <a:pt x="746" y="68"/>
                    <a:pt x="746" y="68"/>
                  </a:cubicBezTo>
                  <a:cubicBezTo>
                    <a:pt x="746" y="30"/>
                    <a:pt x="715" y="0"/>
                    <a:pt x="678" y="0"/>
                  </a:cubicBezTo>
                  <a:cubicBezTo>
                    <a:pt x="362" y="0"/>
                    <a:pt x="362" y="0"/>
                    <a:pt x="362" y="0"/>
                  </a:cubicBezTo>
                  <a:cubicBezTo>
                    <a:pt x="325" y="0"/>
                    <a:pt x="294" y="30"/>
                    <a:pt x="294" y="68"/>
                  </a:cubicBezTo>
                  <a:cubicBezTo>
                    <a:pt x="294" y="134"/>
                    <a:pt x="294" y="134"/>
                    <a:pt x="294" y="134"/>
                  </a:cubicBezTo>
                  <a:cubicBezTo>
                    <a:pt x="68" y="134"/>
                    <a:pt x="68" y="134"/>
                    <a:pt x="68" y="134"/>
                  </a:cubicBezTo>
                  <a:cubicBezTo>
                    <a:pt x="31" y="134"/>
                    <a:pt x="0" y="165"/>
                    <a:pt x="0" y="202"/>
                  </a:cubicBezTo>
                  <a:cubicBezTo>
                    <a:pt x="0" y="748"/>
                    <a:pt x="0" y="748"/>
                    <a:pt x="0" y="748"/>
                  </a:cubicBezTo>
                  <a:cubicBezTo>
                    <a:pt x="0" y="785"/>
                    <a:pt x="31" y="816"/>
                    <a:pt x="68" y="816"/>
                  </a:cubicBezTo>
                  <a:cubicBezTo>
                    <a:pt x="972" y="816"/>
                    <a:pt x="972" y="816"/>
                    <a:pt x="972" y="816"/>
                  </a:cubicBezTo>
                  <a:cubicBezTo>
                    <a:pt x="1009" y="816"/>
                    <a:pt x="1040" y="785"/>
                    <a:pt x="1040" y="748"/>
                  </a:cubicBezTo>
                  <a:cubicBezTo>
                    <a:pt x="1040" y="202"/>
                    <a:pt x="1040" y="202"/>
                    <a:pt x="1040" y="202"/>
                  </a:cubicBezTo>
                  <a:cubicBezTo>
                    <a:pt x="1040" y="165"/>
                    <a:pt x="1009" y="134"/>
                    <a:pt x="972" y="134"/>
                  </a:cubicBezTo>
                  <a:close/>
                  <a:moveTo>
                    <a:pt x="334" y="68"/>
                  </a:moveTo>
                  <a:cubicBezTo>
                    <a:pt x="334" y="52"/>
                    <a:pt x="347" y="40"/>
                    <a:pt x="362" y="40"/>
                  </a:cubicBezTo>
                  <a:cubicBezTo>
                    <a:pt x="678" y="40"/>
                    <a:pt x="678" y="40"/>
                    <a:pt x="678" y="40"/>
                  </a:cubicBezTo>
                  <a:cubicBezTo>
                    <a:pt x="693" y="40"/>
                    <a:pt x="706" y="52"/>
                    <a:pt x="706" y="68"/>
                  </a:cubicBezTo>
                  <a:cubicBezTo>
                    <a:pt x="706" y="134"/>
                    <a:pt x="706" y="134"/>
                    <a:pt x="706" y="134"/>
                  </a:cubicBezTo>
                  <a:cubicBezTo>
                    <a:pt x="334" y="134"/>
                    <a:pt x="334" y="134"/>
                    <a:pt x="334" y="134"/>
                  </a:cubicBezTo>
                  <a:lnTo>
                    <a:pt x="334" y="68"/>
                  </a:lnTo>
                  <a:close/>
                  <a:moveTo>
                    <a:pt x="68" y="174"/>
                  </a:moveTo>
                  <a:cubicBezTo>
                    <a:pt x="972" y="174"/>
                    <a:pt x="972" y="174"/>
                    <a:pt x="972" y="174"/>
                  </a:cubicBezTo>
                  <a:cubicBezTo>
                    <a:pt x="987" y="174"/>
                    <a:pt x="1000" y="187"/>
                    <a:pt x="1000" y="202"/>
                  </a:cubicBezTo>
                  <a:cubicBezTo>
                    <a:pt x="1000" y="378"/>
                    <a:pt x="1000" y="378"/>
                    <a:pt x="1000" y="378"/>
                  </a:cubicBezTo>
                  <a:cubicBezTo>
                    <a:pt x="674" y="378"/>
                    <a:pt x="674" y="378"/>
                    <a:pt x="674" y="378"/>
                  </a:cubicBezTo>
                  <a:cubicBezTo>
                    <a:pt x="674" y="358"/>
                    <a:pt x="674" y="358"/>
                    <a:pt x="674" y="358"/>
                  </a:cubicBezTo>
                  <a:cubicBezTo>
                    <a:pt x="674" y="331"/>
                    <a:pt x="652" y="309"/>
                    <a:pt x="625" y="309"/>
                  </a:cubicBezTo>
                  <a:cubicBezTo>
                    <a:pt x="419" y="309"/>
                    <a:pt x="419" y="309"/>
                    <a:pt x="419" y="309"/>
                  </a:cubicBezTo>
                  <a:cubicBezTo>
                    <a:pt x="392" y="309"/>
                    <a:pt x="369" y="331"/>
                    <a:pt x="369" y="358"/>
                  </a:cubicBezTo>
                  <a:cubicBezTo>
                    <a:pt x="369" y="378"/>
                    <a:pt x="369" y="378"/>
                    <a:pt x="369" y="378"/>
                  </a:cubicBezTo>
                  <a:cubicBezTo>
                    <a:pt x="40" y="378"/>
                    <a:pt x="40" y="378"/>
                    <a:pt x="40" y="378"/>
                  </a:cubicBezTo>
                  <a:cubicBezTo>
                    <a:pt x="40" y="202"/>
                    <a:pt x="40" y="202"/>
                    <a:pt x="40" y="202"/>
                  </a:cubicBezTo>
                  <a:cubicBezTo>
                    <a:pt x="40" y="187"/>
                    <a:pt x="53" y="174"/>
                    <a:pt x="68" y="174"/>
                  </a:cubicBezTo>
                  <a:close/>
                  <a:moveTo>
                    <a:pt x="369" y="418"/>
                  </a:moveTo>
                  <a:cubicBezTo>
                    <a:pt x="369" y="438"/>
                    <a:pt x="369" y="438"/>
                    <a:pt x="369" y="438"/>
                  </a:cubicBezTo>
                  <a:cubicBezTo>
                    <a:pt x="369" y="466"/>
                    <a:pt x="392" y="488"/>
                    <a:pt x="419" y="488"/>
                  </a:cubicBezTo>
                  <a:cubicBezTo>
                    <a:pt x="625" y="488"/>
                    <a:pt x="625" y="488"/>
                    <a:pt x="625" y="488"/>
                  </a:cubicBezTo>
                  <a:cubicBezTo>
                    <a:pt x="652" y="488"/>
                    <a:pt x="674" y="466"/>
                    <a:pt x="674" y="438"/>
                  </a:cubicBezTo>
                  <a:cubicBezTo>
                    <a:pt x="674" y="418"/>
                    <a:pt x="674" y="418"/>
                    <a:pt x="674" y="418"/>
                  </a:cubicBezTo>
                  <a:cubicBezTo>
                    <a:pt x="785" y="418"/>
                    <a:pt x="785" y="418"/>
                    <a:pt x="785" y="418"/>
                  </a:cubicBezTo>
                  <a:cubicBezTo>
                    <a:pt x="785" y="776"/>
                    <a:pt x="785" y="776"/>
                    <a:pt x="785" y="776"/>
                  </a:cubicBezTo>
                  <a:cubicBezTo>
                    <a:pt x="250" y="776"/>
                    <a:pt x="250" y="776"/>
                    <a:pt x="250" y="776"/>
                  </a:cubicBezTo>
                  <a:cubicBezTo>
                    <a:pt x="250" y="418"/>
                    <a:pt x="250" y="418"/>
                    <a:pt x="250" y="418"/>
                  </a:cubicBezTo>
                  <a:lnTo>
                    <a:pt x="369" y="418"/>
                  </a:lnTo>
                  <a:close/>
                  <a:moveTo>
                    <a:pt x="409" y="438"/>
                  </a:moveTo>
                  <a:cubicBezTo>
                    <a:pt x="409" y="358"/>
                    <a:pt x="409" y="358"/>
                    <a:pt x="409" y="358"/>
                  </a:cubicBezTo>
                  <a:cubicBezTo>
                    <a:pt x="409" y="353"/>
                    <a:pt x="414" y="349"/>
                    <a:pt x="419" y="349"/>
                  </a:cubicBezTo>
                  <a:cubicBezTo>
                    <a:pt x="625" y="349"/>
                    <a:pt x="625" y="349"/>
                    <a:pt x="625" y="349"/>
                  </a:cubicBezTo>
                  <a:cubicBezTo>
                    <a:pt x="630" y="349"/>
                    <a:pt x="634" y="353"/>
                    <a:pt x="634" y="358"/>
                  </a:cubicBezTo>
                  <a:cubicBezTo>
                    <a:pt x="634" y="438"/>
                    <a:pt x="634" y="438"/>
                    <a:pt x="634" y="438"/>
                  </a:cubicBezTo>
                  <a:cubicBezTo>
                    <a:pt x="634" y="444"/>
                    <a:pt x="630" y="448"/>
                    <a:pt x="625" y="448"/>
                  </a:cubicBezTo>
                  <a:cubicBezTo>
                    <a:pt x="419" y="448"/>
                    <a:pt x="419" y="448"/>
                    <a:pt x="419" y="448"/>
                  </a:cubicBezTo>
                  <a:cubicBezTo>
                    <a:pt x="414" y="448"/>
                    <a:pt x="409" y="444"/>
                    <a:pt x="409" y="438"/>
                  </a:cubicBezTo>
                  <a:close/>
                  <a:moveTo>
                    <a:pt x="40" y="748"/>
                  </a:moveTo>
                  <a:cubicBezTo>
                    <a:pt x="40" y="418"/>
                    <a:pt x="40" y="418"/>
                    <a:pt x="40" y="418"/>
                  </a:cubicBezTo>
                  <a:cubicBezTo>
                    <a:pt x="210" y="418"/>
                    <a:pt x="210" y="418"/>
                    <a:pt x="210" y="418"/>
                  </a:cubicBezTo>
                  <a:cubicBezTo>
                    <a:pt x="210" y="776"/>
                    <a:pt x="210" y="776"/>
                    <a:pt x="210" y="776"/>
                  </a:cubicBezTo>
                  <a:cubicBezTo>
                    <a:pt x="68" y="776"/>
                    <a:pt x="68" y="776"/>
                    <a:pt x="68" y="776"/>
                  </a:cubicBezTo>
                  <a:cubicBezTo>
                    <a:pt x="53" y="776"/>
                    <a:pt x="40" y="763"/>
                    <a:pt x="40" y="748"/>
                  </a:cubicBezTo>
                  <a:close/>
                  <a:moveTo>
                    <a:pt x="972" y="776"/>
                  </a:moveTo>
                  <a:cubicBezTo>
                    <a:pt x="825" y="776"/>
                    <a:pt x="825" y="776"/>
                    <a:pt x="825" y="776"/>
                  </a:cubicBezTo>
                  <a:cubicBezTo>
                    <a:pt x="825" y="418"/>
                    <a:pt x="825" y="418"/>
                    <a:pt x="825" y="418"/>
                  </a:cubicBezTo>
                  <a:cubicBezTo>
                    <a:pt x="1000" y="418"/>
                    <a:pt x="1000" y="418"/>
                    <a:pt x="1000" y="418"/>
                  </a:cubicBezTo>
                  <a:cubicBezTo>
                    <a:pt x="1000" y="748"/>
                    <a:pt x="1000" y="748"/>
                    <a:pt x="1000" y="748"/>
                  </a:cubicBezTo>
                  <a:cubicBezTo>
                    <a:pt x="1000" y="763"/>
                    <a:pt x="987" y="776"/>
                    <a:pt x="972" y="776"/>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sz="1351"/>
            </a:p>
          </p:txBody>
        </p:sp>
        <p:grpSp>
          <p:nvGrpSpPr>
            <p:cNvPr id="45" name="Group 44">
              <a:extLst>
                <a:ext uri="{FF2B5EF4-FFF2-40B4-BE49-F238E27FC236}">
                  <a16:creationId xmlns:a16="http://schemas.microsoft.com/office/drawing/2014/main" id="{0D65E2F0-B389-4928-91AE-3B195933B0AA}"/>
                </a:ext>
              </a:extLst>
            </p:cNvPr>
            <p:cNvGrpSpPr/>
            <p:nvPr userDrawn="1"/>
          </p:nvGrpSpPr>
          <p:grpSpPr>
            <a:xfrm>
              <a:off x="1858186" y="2618805"/>
              <a:ext cx="114558" cy="69816"/>
              <a:chOff x="5883190" y="6416588"/>
              <a:chExt cx="418620" cy="249804"/>
            </a:xfrm>
          </p:grpSpPr>
          <p:sp>
            <p:nvSpPr>
              <p:cNvPr id="46" name="Freeform 42">
                <a:extLst>
                  <a:ext uri="{FF2B5EF4-FFF2-40B4-BE49-F238E27FC236}">
                    <a16:creationId xmlns:a16="http://schemas.microsoft.com/office/drawing/2014/main" id="{12FB32E2-417A-43EB-B78C-BC8D0ABB3C03}"/>
                  </a:ext>
                </a:extLst>
              </p:cNvPr>
              <p:cNvSpPr>
                <a:spLocks noEditPoints="1"/>
              </p:cNvSpPr>
              <p:nvPr/>
            </p:nvSpPr>
            <p:spPr bwMode="auto">
              <a:xfrm>
                <a:off x="5883190" y="6416588"/>
                <a:ext cx="418620" cy="249804"/>
              </a:xfrm>
              <a:custGeom>
                <a:avLst/>
                <a:gdLst>
                  <a:gd name="T0" fmla="*/ 269 w 274"/>
                  <a:gd name="T1" fmla="*/ 0 h 164"/>
                  <a:gd name="T2" fmla="*/ 5 w 274"/>
                  <a:gd name="T3" fmla="*/ 0 h 164"/>
                  <a:gd name="T4" fmla="*/ 0 w 274"/>
                  <a:gd name="T5" fmla="*/ 5 h 164"/>
                  <a:gd name="T6" fmla="*/ 0 w 274"/>
                  <a:gd name="T7" fmla="*/ 159 h 164"/>
                  <a:gd name="T8" fmla="*/ 5 w 274"/>
                  <a:gd name="T9" fmla="*/ 164 h 164"/>
                  <a:gd name="T10" fmla="*/ 269 w 274"/>
                  <a:gd name="T11" fmla="*/ 164 h 164"/>
                  <a:gd name="T12" fmla="*/ 274 w 274"/>
                  <a:gd name="T13" fmla="*/ 159 h 164"/>
                  <a:gd name="T14" fmla="*/ 274 w 274"/>
                  <a:gd name="T15" fmla="*/ 5 h 164"/>
                  <a:gd name="T16" fmla="*/ 269 w 274"/>
                  <a:gd name="T17" fmla="*/ 0 h 164"/>
                  <a:gd name="T18" fmla="*/ 263 w 274"/>
                  <a:gd name="T19" fmla="*/ 154 h 164"/>
                  <a:gd name="T20" fmla="*/ 10 w 274"/>
                  <a:gd name="T21" fmla="*/ 154 h 164"/>
                  <a:gd name="T22" fmla="*/ 10 w 274"/>
                  <a:gd name="T23" fmla="*/ 10 h 164"/>
                  <a:gd name="T24" fmla="*/ 263 w 274"/>
                  <a:gd name="T25" fmla="*/ 10 h 164"/>
                  <a:gd name="T26" fmla="*/ 263 w 274"/>
                  <a:gd name="T27" fmla="*/ 154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4" h="164">
                    <a:moveTo>
                      <a:pt x="269" y="0"/>
                    </a:moveTo>
                    <a:cubicBezTo>
                      <a:pt x="5" y="0"/>
                      <a:pt x="5" y="0"/>
                      <a:pt x="5" y="0"/>
                    </a:cubicBezTo>
                    <a:cubicBezTo>
                      <a:pt x="2" y="0"/>
                      <a:pt x="0" y="2"/>
                      <a:pt x="0" y="5"/>
                    </a:cubicBezTo>
                    <a:cubicBezTo>
                      <a:pt x="0" y="159"/>
                      <a:pt x="0" y="159"/>
                      <a:pt x="0" y="159"/>
                    </a:cubicBezTo>
                    <a:cubicBezTo>
                      <a:pt x="0" y="162"/>
                      <a:pt x="2" y="164"/>
                      <a:pt x="5" y="164"/>
                    </a:cubicBezTo>
                    <a:cubicBezTo>
                      <a:pt x="269" y="164"/>
                      <a:pt x="269" y="164"/>
                      <a:pt x="269" y="164"/>
                    </a:cubicBezTo>
                    <a:cubicBezTo>
                      <a:pt x="272" y="164"/>
                      <a:pt x="274" y="162"/>
                      <a:pt x="274" y="159"/>
                    </a:cubicBezTo>
                    <a:cubicBezTo>
                      <a:pt x="274" y="5"/>
                      <a:pt x="274" y="5"/>
                      <a:pt x="274" y="5"/>
                    </a:cubicBezTo>
                    <a:cubicBezTo>
                      <a:pt x="274" y="2"/>
                      <a:pt x="272" y="0"/>
                      <a:pt x="269" y="0"/>
                    </a:cubicBezTo>
                    <a:moveTo>
                      <a:pt x="263" y="154"/>
                    </a:moveTo>
                    <a:cubicBezTo>
                      <a:pt x="10" y="154"/>
                      <a:pt x="10" y="154"/>
                      <a:pt x="10" y="154"/>
                    </a:cubicBezTo>
                    <a:cubicBezTo>
                      <a:pt x="10" y="10"/>
                      <a:pt x="10" y="10"/>
                      <a:pt x="10" y="10"/>
                    </a:cubicBezTo>
                    <a:cubicBezTo>
                      <a:pt x="263" y="10"/>
                      <a:pt x="263" y="10"/>
                      <a:pt x="263" y="10"/>
                    </a:cubicBezTo>
                    <a:lnTo>
                      <a:pt x="263" y="15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nl-NL" sz="1351"/>
              </a:p>
            </p:txBody>
          </p:sp>
          <p:sp>
            <p:nvSpPr>
              <p:cNvPr id="48" name="Freeform 43">
                <a:extLst>
                  <a:ext uri="{FF2B5EF4-FFF2-40B4-BE49-F238E27FC236}">
                    <a16:creationId xmlns:a16="http://schemas.microsoft.com/office/drawing/2014/main" id="{B8DCB286-5C40-4EFE-B4CE-6B7F0FCFAA28}"/>
                  </a:ext>
                </a:extLst>
              </p:cNvPr>
              <p:cNvSpPr>
                <a:spLocks/>
              </p:cNvSpPr>
              <p:nvPr/>
            </p:nvSpPr>
            <p:spPr bwMode="auto">
              <a:xfrm>
                <a:off x="5916268" y="6449649"/>
                <a:ext cx="351320" cy="139160"/>
              </a:xfrm>
              <a:custGeom>
                <a:avLst/>
                <a:gdLst>
                  <a:gd name="T0" fmla="*/ 3 w 230"/>
                  <a:gd name="T1" fmla="*/ 10 h 91"/>
                  <a:gd name="T2" fmla="*/ 112 w 230"/>
                  <a:gd name="T3" fmla="*/ 90 h 91"/>
                  <a:gd name="T4" fmla="*/ 115 w 230"/>
                  <a:gd name="T5" fmla="*/ 91 h 91"/>
                  <a:gd name="T6" fmla="*/ 118 w 230"/>
                  <a:gd name="T7" fmla="*/ 90 h 91"/>
                  <a:gd name="T8" fmla="*/ 227 w 230"/>
                  <a:gd name="T9" fmla="*/ 10 h 91"/>
                  <a:gd name="T10" fmla="*/ 228 w 230"/>
                  <a:gd name="T11" fmla="*/ 2 h 91"/>
                  <a:gd name="T12" fmla="*/ 221 w 230"/>
                  <a:gd name="T13" fmla="*/ 1 h 91"/>
                  <a:gd name="T14" fmla="*/ 115 w 230"/>
                  <a:gd name="T15" fmla="*/ 79 h 91"/>
                  <a:gd name="T16" fmla="*/ 9 w 230"/>
                  <a:gd name="T17" fmla="*/ 1 h 91"/>
                  <a:gd name="T18" fmla="*/ 2 w 230"/>
                  <a:gd name="T19" fmla="*/ 2 h 91"/>
                  <a:gd name="T20" fmla="*/ 3 w 230"/>
                  <a:gd name="T21" fmla="*/ 1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0" h="91">
                    <a:moveTo>
                      <a:pt x="3" y="10"/>
                    </a:moveTo>
                    <a:cubicBezTo>
                      <a:pt x="112" y="90"/>
                      <a:pt x="112" y="90"/>
                      <a:pt x="112" y="90"/>
                    </a:cubicBezTo>
                    <a:cubicBezTo>
                      <a:pt x="113" y="91"/>
                      <a:pt x="114" y="91"/>
                      <a:pt x="115" y="91"/>
                    </a:cubicBezTo>
                    <a:cubicBezTo>
                      <a:pt x="116" y="91"/>
                      <a:pt x="117" y="91"/>
                      <a:pt x="118" y="90"/>
                    </a:cubicBezTo>
                    <a:cubicBezTo>
                      <a:pt x="227" y="10"/>
                      <a:pt x="227" y="10"/>
                      <a:pt x="227" y="10"/>
                    </a:cubicBezTo>
                    <a:cubicBezTo>
                      <a:pt x="229" y="8"/>
                      <a:pt x="230" y="5"/>
                      <a:pt x="228" y="2"/>
                    </a:cubicBezTo>
                    <a:cubicBezTo>
                      <a:pt x="226" y="0"/>
                      <a:pt x="223" y="0"/>
                      <a:pt x="221" y="1"/>
                    </a:cubicBezTo>
                    <a:cubicBezTo>
                      <a:pt x="115" y="79"/>
                      <a:pt x="115" y="79"/>
                      <a:pt x="115" y="79"/>
                    </a:cubicBezTo>
                    <a:cubicBezTo>
                      <a:pt x="9" y="1"/>
                      <a:pt x="9" y="1"/>
                      <a:pt x="9" y="1"/>
                    </a:cubicBezTo>
                    <a:cubicBezTo>
                      <a:pt x="7" y="0"/>
                      <a:pt x="4" y="0"/>
                      <a:pt x="2" y="2"/>
                    </a:cubicBezTo>
                    <a:cubicBezTo>
                      <a:pt x="0" y="5"/>
                      <a:pt x="1" y="8"/>
                      <a:pt x="3" y="10"/>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nl-NL" sz="1351"/>
              </a:p>
            </p:txBody>
          </p:sp>
        </p:grpSp>
      </p:grpSp>
      <p:sp>
        <p:nvSpPr>
          <p:cNvPr id="25" name="Title 2">
            <a:extLst>
              <a:ext uri="{FF2B5EF4-FFF2-40B4-BE49-F238E27FC236}">
                <a16:creationId xmlns:a16="http://schemas.microsoft.com/office/drawing/2014/main" id="{73E5B4CF-39A9-4A26-B24C-B974697D7C84}"/>
              </a:ext>
            </a:extLst>
          </p:cNvPr>
          <p:cNvSpPr>
            <a:spLocks noGrp="1"/>
          </p:cNvSpPr>
          <p:nvPr>
            <p:ph type="title" hasCustomPrompt="1"/>
          </p:nvPr>
        </p:nvSpPr>
        <p:spPr>
          <a:xfrm>
            <a:off x="569014" y="388456"/>
            <a:ext cx="7509600" cy="331200"/>
          </a:xfrm>
          <a:prstGeom prst="rect">
            <a:avLst/>
          </a:prstGeom>
        </p:spPr>
        <p:txBody>
          <a:bodyPr/>
          <a:lstStyle>
            <a:lvl1pPr>
              <a:defRPr/>
            </a:lvl1pPr>
          </a:lstStyle>
          <a:p>
            <a:r>
              <a:rPr lang="en-GB" sz="2000">
                <a:solidFill>
                  <a:schemeClr val="tx2"/>
                </a:solidFill>
              </a:rPr>
              <a:t>Main Title</a:t>
            </a:r>
          </a:p>
        </p:txBody>
      </p:sp>
      <p:sp>
        <p:nvSpPr>
          <p:cNvPr id="3" name="Footer Placeholder 2">
            <a:extLst>
              <a:ext uri="{FF2B5EF4-FFF2-40B4-BE49-F238E27FC236}">
                <a16:creationId xmlns:a16="http://schemas.microsoft.com/office/drawing/2014/main" id="{10EB2C44-14ED-4DD7-A5CB-3683F962278C}"/>
              </a:ext>
            </a:extLst>
          </p:cNvPr>
          <p:cNvSpPr>
            <a:spLocks noGrp="1"/>
          </p:cNvSpPr>
          <p:nvPr>
            <p:ph type="ftr" sz="quarter" idx="113"/>
          </p:nvPr>
        </p:nvSpPr>
        <p:spPr/>
        <p:txBody>
          <a:bodyPr/>
          <a:lstStyle/>
          <a:p>
            <a:r>
              <a:rPr lang="en-GB"/>
              <a:t>Privileged and confidential</a:t>
            </a:r>
          </a:p>
        </p:txBody>
      </p:sp>
    </p:spTree>
    <p:extLst>
      <p:ext uri="{BB962C8B-B14F-4D97-AF65-F5344CB8AC3E}">
        <p14:creationId xmlns:p14="http://schemas.microsoft.com/office/powerpoint/2010/main" val="1461916367"/>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8">
    <p:bg>
      <p:bgRef idx="1001">
        <a:schemeClr val="bg1"/>
      </p:bgRef>
    </p:bg>
    <p:spTree>
      <p:nvGrpSpPr>
        <p:cNvPr id="1" name=""/>
        <p:cNvGrpSpPr/>
        <p:nvPr/>
      </p:nvGrpSpPr>
      <p:grpSpPr>
        <a:xfrm>
          <a:off x="0" y="0"/>
          <a:ext cx="0" cy="0"/>
          <a:chOff x="0" y="0"/>
          <a:chExt cx="0" cy="0"/>
        </a:xfrm>
      </p:grpSpPr>
      <p:sp>
        <p:nvSpPr>
          <p:cNvPr id="40" name="Text Placeholder 11">
            <a:extLst>
              <a:ext uri="{FF2B5EF4-FFF2-40B4-BE49-F238E27FC236}">
                <a16:creationId xmlns:a16="http://schemas.microsoft.com/office/drawing/2014/main" id="{CAC73A95-86EF-4EB0-8A40-68EC0FC7D6A5}"/>
              </a:ext>
            </a:extLst>
          </p:cNvPr>
          <p:cNvSpPr>
            <a:spLocks noGrp="1"/>
          </p:cNvSpPr>
          <p:nvPr>
            <p:ph type="body" sz="quarter" idx="150" hasCustomPrompt="1"/>
          </p:nvPr>
        </p:nvSpPr>
        <p:spPr>
          <a:xfrm>
            <a:off x="1842899" y="1861200"/>
            <a:ext cx="3315056" cy="1118046"/>
          </a:xfrm>
          <a:prstGeom prst="rect">
            <a:avLst/>
          </a:prstGeom>
        </p:spPr>
        <p:txBody>
          <a:bodyPr tIns="0">
            <a:noAutofit/>
          </a:bodyPr>
          <a:lstStyle>
            <a:lvl1pPr>
              <a:lnSpc>
                <a:spcPct val="100000"/>
              </a:lnSpc>
              <a:spcBef>
                <a:spcPts val="0"/>
              </a:spcBef>
              <a:spcAft>
                <a:spcPts val="1000"/>
              </a:spcAft>
              <a:defRPr sz="1400" b="1" i="0">
                <a:latin typeface="+mj-lt"/>
                <a:ea typeface="Roboto Light" panose="02000000000000000000" pitchFamily="2" charset="0"/>
              </a:defRPr>
            </a:lvl1pPr>
            <a:lvl2pPr>
              <a:lnSpc>
                <a:spcPct val="100000"/>
              </a:lnSpc>
              <a:defRPr sz="1100" b="0" i="0">
                <a:solidFill>
                  <a:schemeClr val="tx2"/>
                </a:solidFill>
                <a:latin typeface="Roboto Light" panose="02000000000000000000" pitchFamily="2" charset="0"/>
                <a:ea typeface="Roboto Light" panose="02000000000000000000" pitchFamily="2" charset="0"/>
              </a:defRPr>
            </a:lvl2pPr>
          </a:lstStyle>
          <a:p>
            <a:pPr>
              <a:spcAft>
                <a:spcPts val="1000"/>
              </a:spcAft>
            </a:pPr>
            <a:r>
              <a:rPr lang="en-GB"/>
              <a:t>First and Last Name</a:t>
            </a:r>
          </a:p>
          <a:p>
            <a:pPr lvl="1">
              <a:spcBef>
                <a:spcPts val="0"/>
              </a:spcBef>
            </a:pPr>
            <a:r>
              <a:rPr lang="en-GB"/>
              <a:t>function</a:t>
            </a:r>
          </a:p>
          <a:p>
            <a:pPr lvl="1">
              <a:spcBef>
                <a:spcPts val="0"/>
              </a:spcBef>
            </a:pPr>
            <a:r>
              <a:rPr lang="en-GB"/>
              <a:t>+31 12 345 6789</a:t>
            </a:r>
          </a:p>
          <a:p>
            <a:pPr lvl="1">
              <a:spcBef>
                <a:spcPts val="0"/>
              </a:spcBef>
            </a:pPr>
            <a:r>
              <a:rPr lang="en-GB"/>
              <a:t>firstname.lastname@debrauw.com</a:t>
            </a:r>
          </a:p>
          <a:p>
            <a:endParaRPr lang="en-GB"/>
          </a:p>
          <a:p>
            <a:endParaRPr lang="en-GB"/>
          </a:p>
        </p:txBody>
      </p:sp>
      <p:sp>
        <p:nvSpPr>
          <p:cNvPr id="43" name="Text Placeholder 11">
            <a:extLst>
              <a:ext uri="{FF2B5EF4-FFF2-40B4-BE49-F238E27FC236}">
                <a16:creationId xmlns:a16="http://schemas.microsoft.com/office/drawing/2014/main" id="{7DA52FA5-75E5-466C-85C2-0FFE2CB1F224}"/>
              </a:ext>
            </a:extLst>
          </p:cNvPr>
          <p:cNvSpPr>
            <a:spLocks noGrp="1"/>
          </p:cNvSpPr>
          <p:nvPr>
            <p:ph type="body" sz="quarter" idx="153" hasCustomPrompt="1"/>
          </p:nvPr>
        </p:nvSpPr>
        <p:spPr>
          <a:xfrm>
            <a:off x="6796853" y="1861200"/>
            <a:ext cx="3315056" cy="1118046"/>
          </a:xfrm>
          <a:prstGeom prst="rect">
            <a:avLst/>
          </a:prstGeom>
        </p:spPr>
        <p:txBody>
          <a:bodyPr tIns="0">
            <a:noAutofit/>
          </a:bodyPr>
          <a:lstStyle>
            <a:lvl1pPr>
              <a:lnSpc>
                <a:spcPct val="100000"/>
              </a:lnSpc>
              <a:spcBef>
                <a:spcPts val="0"/>
              </a:spcBef>
              <a:spcAft>
                <a:spcPts val="1000"/>
              </a:spcAft>
              <a:defRPr sz="1400" b="1" i="0">
                <a:latin typeface="+mj-lt"/>
                <a:ea typeface="Roboto Light" panose="02000000000000000000" pitchFamily="2" charset="0"/>
              </a:defRPr>
            </a:lvl1pPr>
            <a:lvl2pPr>
              <a:lnSpc>
                <a:spcPct val="100000"/>
              </a:lnSpc>
              <a:defRPr b="0" i="0">
                <a:solidFill>
                  <a:schemeClr val="tx2"/>
                </a:solidFill>
                <a:latin typeface="Roboto Light" panose="02000000000000000000" pitchFamily="2" charset="0"/>
                <a:ea typeface="Roboto Light" panose="02000000000000000000" pitchFamily="2" charset="0"/>
              </a:defRPr>
            </a:lvl2pPr>
          </a:lstStyle>
          <a:p>
            <a:pPr>
              <a:spcAft>
                <a:spcPts val="1000"/>
              </a:spcAft>
            </a:pPr>
            <a:r>
              <a:rPr lang="en-GB"/>
              <a:t>First and Last Name</a:t>
            </a:r>
          </a:p>
          <a:p>
            <a:pPr lvl="1">
              <a:spcBef>
                <a:spcPts val="0"/>
              </a:spcBef>
            </a:pPr>
            <a:r>
              <a:rPr lang="en-GB"/>
              <a:t>function</a:t>
            </a:r>
          </a:p>
          <a:p>
            <a:pPr lvl="1">
              <a:spcBef>
                <a:spcPts val="0"/>
              </a:spcBef>
            </a:pPr>
            <a:r>
              <a:rPr lang="en-GB"/>
              <a:t>+31 12 345 6789</a:t>
            </a:r>
          </a:p>
          <a:p>
            <a:pPr lvl="1">
              <a:spcBef>
                <a:spcPts val="0"/>
              </a:spcBef>
            </a:pPr>
            <a:r>
              <a:rPr lang="en-GB"/>
              <a:t>firstname.lastname@debrauw.com</a:t>
            </a:r>
          </a:p>
          <a:p>
            <a:endParaRPr lang="en-GB"/>
          </a:p>
          <a:p>
            <a:endParaRPr lang="en-GB"/>
          </a:p>
        </p:txBody>
      </p:sp>
      <p:sp>
        <p:nvSpPr>
          <p:cNvPr id="22" name="Picture Placeholder 2">
            <a:extLst>
              <a:ext uri="{FF2B5EF4-FFF2-40B4-BE49-F238E27FC236}">
                <a16:creationId xmlns:a16="http://schemas.microsoft.com/office/drawing/2014/main" id="{1BAD35DA-6507-DF46-8868-B5AE46E393C4}"/>
              </a:ext>
            </a:extLst>
          </p:cNvPr>
          <p:cNvSpPr>
            <a:spLocks noGrp="1"/>
          </p:cNvSpPr>
          <p:nvPr>
            <p:ph type="pic" sz="quarter" idx="155" hasCustomPrompt="1"/>
          </p:nvPr>
        </p:nvSpPr>
        <p:spPr>
          <a:xfrm>
            <a:off x="661736" y="1861200"/>
            <a:ext cx="1009212" cy="1008000"/>
          </a:xfrm>
          <a:prstGeom prst="rect">
            <a:avLst/>
          </a:prstGeom>
          <a:solidFill>
            <a:srgbClr val="DBD5CD"/>
          </a:solidFill>
        </p:spPr>
        <p:txBody>
          <a:bodyPr anchor="ctr">
            <a:normAutofit/>
          </a:bodyPr>
          <a:lstStyle>
            <a:lvl1pPr algn="ctr">
              <a:defRPr sz="1400" b="1" i="0">
                <a:solidFill>
                  <a:schemeClr val="tx2"/>
                </a:solidFill>
                <a:latin typeface="+mj-lt"/>
                <a:ea typeface="Roboto Light" panose="02000000000000000000" pitchFamily="2" charset="0"/>
              </a:defRPr>
            </a:lvl1pPr>
          </a:lstStyle>
          <a:p>
            <a:r>
              <a:rPr lang="en-GB"/>
              <a:t>Click to insert picture</a:t>
            </a:r>
          </a:p>
        </p:txBody>
      </p:sp>
      <p:sp>
        <p:nvSpPr>
          <p:cNvPr id="23" name="Picture Placeholder 2">
            <a:extLst>
              <a:ext uri="{FF2B5EF4-FFF2-40B4-BE49-F238E27FC236}">
                <a16:creationId xmlns:a16="http://schemas.microsoft.com/office/drawing/2014/main" id="{E7FBA6C7-6909-1448-8B43-6F457420CBF4}"/>
              </a:ext>
            </a:extLst>
          </p:cNvPr>
          <p:cNvSpPr>
            <a:spLocks noGrp="1"/>
          </p:cNvSpPr>
          <p:nvPr>
            <p:ph type="pic" sz="quarter" idx="105" hasCustomPrompt="1"/>
          </p:nvPr>
        </p:nvSpPr>
        <p:spPr>
          <a:xfrm>
            <a:off x="5622318" y="1861200"/>
            <a:ext cx="1009212" cy="1008000"/>
          </a:xfrm>
          <a:prstGeom prst="rect">
            <a:avLst/>
          </a:prstGeom>
          <a:solidFill>
            <a:srgbClr val="DBD5CD"/>
          </a:solidFill>
        </p:spPr>
        <p:txBody>
          <a:bodyPr anchor="ctr">
            <a:normAutofit/>
          </a:bodyPr>
          <a:lstStyle>
            <a:lvl1pPr algn="ctr">
              <a:defRPr sz="1400" b="1" i="0">
                <a:solidFill>
                  <a:schemeClr val="tx2"/>
                </a:solidFill>
                <a:latin typeface="+mj-lt"/>
                <a:ea typeface="Roboto Light" panose="02000000000000000000" pitchFamily="2" charset="0"/>
              </a:defRPr>
            </a:lvl1pPr>
          </a:lstStyle>
          <a:p>
            <a:r>
              <a:rPr lang="en-GB"/>
              <a:t>Click to insert picture</a:t>
            </a:r>
          </a:p>
        </p:txBody>
      </p:sp>
      <p:sp>
        <p:nvSpPr>
          <p:cNvPr id="35" name="Text Placeholder 11">
            <a:extLst>
              <a:ext uri="{FF2B5EF4-FFF2-40B4-BE49-F238E27FC236}">
                <a16:creationId xmlns:a16="http://schemas.microsoft.com/office/drawing/2014/main" id="{3FF18AC4-5E93-F142-94E4-E60E1F6C4D0C}"/>
              </a:ext>
            </a:extLst>
          </p:cNvPr>
          <p:cNvSpPr>
            <a:spLocks noGrp="1"/>
          </p:cNvSpPr>
          <p:nvPr>
            <p:ph type="body" sz="quarter" idx="156" hasCustomPrompt="1"/>
          </p:nvPr>
        </p:nvSpPr>
        <p:spPr>
          <a:xfrm>
            <a:off x="1842899" y="4462244"/>
            <a:ext cx="3315056" cy="1118046"/>
          </a:xfrm>
          <a:prstGeom prst="rect">
            <a:avLst/>
          </a:prstGeom>
        </p:spPr>
        <p:txBody>
          <a:bodyPr tIns="0">
            <a:noAutofit/>
          </a:bodyPr>
          <a:lstStyle>
            <a:lvl1pPr>
              <a:lnSpc>
                <a:spcPct val="100000"/>
              </a:lnSpc>
              <a:spcBef>
                <a:spcPts val="0"/>
              </a:spcBef>
              <a:spcAft>
                <a:spcPts val="1000"/>
              </a:spcAft>
              <a:defRPr sz="1400" b="1" i="0">
                <a:latin typeface="+mj-lt"/>
                <a:ea typeface="Roboto Light" panose="02000000000000000000" pitchFamily="2" charset="0"/>
              </a:defRPr>
            </a:lvl1pPr>
            <a:lvl2pPr>
              <a:lnSpc>
                <a:spcPct val="100000"/>
              </a:lnSpc>
              <a:defRPr sz="1100" b="0" i="0">
                <a:solidFill>
                  <a:schemeClr val="tx2"/>
                </a:solidFill>
                <a:latin typeface="Roboto Light" panose="02000000000000000000" pitchFamily="2" charset="0"/>
                <a:ea typeface="Roboto Light" panose="02000000000000000000" pitchFamily="2" charset="0"/>
              </a:defRPr>
            </a:lvl2pPr>
          </a:lstStyle>
          <a:p>
            <a:pPr>
              <a:spcAft>
                <a:spcPts val="1000"/>
              </a:spcAft>
            </a:pPr>
            <a:r>
              <a:rPr lang="en-GB"/>
              <a:t>First and Last Name</a:t>
            </a:r>
          </a:p>
          <a:p>
            <a:pPr lvl="1">
              <a:spcBef>
                <a:spcPts val="0"/>
              </a:spcBef>
            </a:pPr>
            <a:r>
              <a:rPr lang="en-GB"/>
              <a:t>function</a:t>
            </a:r>
          </a:p>
          <a:p>
            <a:pPr lvl="1">
              <a:spcBef>
                <a:spcPts val="0"/>
              </a:spcBef>
            </a:pPr>
            <a:r>
              <a:rPr lang="en-GB"/>
              <a:t>+31 12 345 6789</a:t>
            </a:r>
          </a:p>
          <a:p>
            <a:pPr lvl="1">
              <a:spcBef>
                <a:spcPts val="0"/>
              </a:spcBef>
            </a:pPr>
            <a:r>
              <a:rPr lang="en-GB"/>
              <a:t>firstname.lastname@debrauw.com</a:t>
            </a:r>
          </a:p>
          <a:p>
            <a:endParaRPr lang="en-GB"/>
          </a:p>
          <a:p>
            <a:endParaRPr lang="en-GB"/>
          </a:p>
        </p:txBody>
      </p:sp>
      <p:sp>
        <p:nvSpPr>
          <p:cNvPr id="36" name="Text Placeholder 11">
            <a:extLst>
              <a:ext uri="{FF2B5EF4-FFF2-40B4-BE49-F238E27FC236}">
                <a16:creationId xmlns:a16="http://schemas.microsoft.com/office/drawing/2014/main" id="{491CB0E2-F893-2141-A9A5-56EFBB66A872}"/>
              </a:ext>
            </a:extLst>
          </p:cNvPr>
          <p:cNvSpPr>
            <a:spLocks noGrp="1"/>
          </p:cNvSpPr>
          <p:nvPr>
            <p:ph type="body" sz="quarter" idx="157" hasCustomPrompt="1"/>
          </p:nvPr>
        </p:nvSpPr>
        <p:spPr>
          <a:xfrm>
            <a:off x="6796853" y="4462244"/>
            <a:ext cx="3315056" cy="1118046"/>
          </a:xfrm>
          <a:prstGeom prst="rect">
            <a:avLst/>
          </a:prstGeom>
        </p:spPr>
        <p:txBody>
          <a:bodyPr tIns="0">
            <a:noAutofit/>
          </a:bodyPr>
          <a:lstStyle>
            <a:lvl1pPr>
              <a:lnSpc>
                <a:spcPct val="100000"/>
              </a:lnSpc>
              <a:spcBef>
                <a:spcPts val="0"/>
              </a:spcBef>
              <a:spcAft>
                <a:spcPts val="1000"/>
              </a:spcAft>
              <a:defRPr sz="1400" b="1" i="0">
                <a:latin typeface="+mj-lt"/>
                <a:ea typeface="Roboto Light" panose="02000000000000000000" pitchFamily="2" charset="0"/>
              </a:defRPr>
            </a:lvl1pPr>
            <a:lvl2pPr>
              <a:lnSpc>
                <a:spcPct val="100000"/>
              </a:lnSpc>
              <a:defRPr b="0" i="0">
                <a:solidFill>
                  <a:schemeClr val="tx2"/>
                </a:solidFill>
                <a:latin typeface="Roboto Light" panose="02000000000000000000" pitchFamily="2" charset="0"/>
                <a:ea typeface="Roboto Light" panose="02000000000000000000" pitchFamily="2" charset="0"/>
              </a:defRPr>
            </a:lvl2pPr>
          </a:lstStyle>
          <a:p>
            <a:pPr>
              <a:spcAft>
                <a:spcPts val="1000"/>
              </a:spcAft>
            </a:pPr>
            <a:r>
              <a:rPr lang="en-GB"/>
              <a:t>First and Last Name</a:t>
            </a:r>
          </a:p>
          <a:p>
            <a:pPr lvl="1">
              <a:spcBef>
                <a:spcPts val="0"/>
              </a:spcBef>
            </a:pPr>
            <a:r>
              <a:rPr lang="en-GB"/>
              <a:t>function</a:t>
            </a:r>
          </a:p>
          <a:p>
            <a:pPr lvl="1">
              <a:spcBef>
                <a:spcPts val="0"/>
              </a:spcBef>
            </a:pPr>
            <a:r>
              <a:rPr lang="en-GB"/>
              <a:t>+31 12 345 6789</a:t>
            </a:r>
          </a:p>
          <a:p>
            <a:pPr lvl="1">
              <a:spcBef>
                <a:spcPts val="0"/>
              </a:spcBef>
            </a:pPr>
            <a:r>
              <a:rPr lang="en-GB"/>
              <a:t>firstname.lastname@debrauw.com</a:t>
            </a:r>
          </a:p>
          <a:p>
            <a:endParaRPr lang="en-GB"/>
          </a:p>
          <a:p>
            <a:endParaRPr lang="en-GB"/>
          </a:p>
        </p:txBody>
      </p:sp>
      <p:sp>
        <p:nvSpPr>
          <p:cNvPr id="37" name="Picture Placeholder 2">
            <a:extLst>
              <a:ext uri="{FF2B5EF4-FFF2-40B4-BE49-F238E27FC236}">
                <a16:creationId xmlns:a16="http://schemas.microsoft.com/office/drawing/2014/main" id="{8ECE67F5-B5D7-B145-B724-6B8CF6D34955}"/>
              </a:ext>
            </a:extLst>
          </p:cNvPr>
          <p:cNvSpPr>
            <a:spLocks noGrp="1"/>
          </p:cNvSpPr>
          <p:nvPr>
            <p:ph type="pic" sz="quarter" idx="158" hasCustomPrompt="1"/>
          </p:nvPr>
        </p:nvSpPr>
        <p:spPr>
          <a:xfrm>
            <a:off x="661736" y="4462244"/>
            <a:ext cx="1009212" cy="1008000"/>
          </a:xfrm>
          <a:prstGeom prst="rect">
            <a:avLst/>
          </a:prstGeom>
          <a:solidFill>
            <a:srgbClr val="DBD5CD"/>
          </a:solidFill>
        </p:spPr>
        <p:txBody>
          <a:bodyPr anchor="ctr">
            <a:normAutofit/>
          </a:bodyPr>
          <a:lstStyle>
            <a:lvl1pPr algn="ctr">
              <a:defRPr sz="1400" b="1" i="0">
                <a:solidFill>
                  <a:schemeClr val="tx2"/>
                </a:solidFill>
                <a:latin typeface="+mj-lt"/>
                <a:ea typeface="Roboto Light" panose="02000000000000000000" pitchFamily="2" charset="0"/>
              </a:defRPr>
            </a:lvl1pPr>
          </a:lstStyle>
          <a:p>
            <a:r>
              <a:rPr lang="en-GB"/>
              <a:t>Click to insert picture</a:t>
            </a:r>
          </a:p>
        </p:txBody>
      </p:sp>
      <p:sp>
        <p:nvSpPr>
          <p:cNvPr id="38" name="Picture Placeholder 2">
            <a:extLst>
              <a:ext uri="{FF2B5EF4-FFF2-40B4-BE49-F238E27FC236}">
                <a16:creationId xmlns:a16="http://schemas.microsoft.com/office/drawing/2014/main" id="{6F3AEE06-C0D9-F340-9EDD-8B8704E51936}"/>
              </a:ext>
            </a:extLst>
          </p:cNvPr>
          <p:cNvSpPr>
            <a:spLocks noGrp="1"/>
          </p:cNvSpPr>
          <p:nvPr>
            <p:ph type="pic" sz="quarter" idx="159" hasCustomPrompt="1"/>
          </p:nvPr>
        </p:nvSpPr>
        <p:spPr>
          <a:xfrm>
            <a:off x="5622318" y="4462244"/>
            <a:ext cx="1009212" cy="1008000"/>
          </a:xfrm>
          <a:prstGeom prst="rect">
            <a:avLst/>
          </a:prstGeom>
          <a:solidFill>
            <a:srgbClr val="DBD5CD"/>
          </a:solidFill>
        </p:spPr>
        <p:txBody>
          <a:bodyPr anchor="ctr">
            <a:normAutofit/>
          </a:bodyPr>
          <a:lstStyle>
            <a:lvl1pPr algn="ctr">
              <a:defRPr sz="1400" b="1" i="0">
                <a:solidFill>
                  <a:schemeClr val="tx2"/>
                </a:solidFill>
                <a:latin typeface="+mj-lt"/>
                <a:ea typeface="Roboto Light" panose="02000000000000000000" pitchFamily="2" charset="0"/>
              </a:defRPr>
            </a:lvl1pPr>
          </a:lstStyle>
          <a:p>
            <a:r>
              <a:rPr lang="en-GB"/>
              <a:t>Click to insert picture</a:t>
            </a:r>
          </a:p>
        </p:txBody>
      </p:sp>
      <p:sp>
        <p:nvSpPr>
          <p:cNvPr id="39" name="Text Placeholder 11">
            <a:extLst>
              <a:ext uri="{FF2B5EF4-FFF2-40B4-BE49-F238E27FC236}">
                <a16:creationId xmlns:a16="http://schemas.microsoft.com/office/drawing/2014/main" id="{A2B9C698-7ED7-5E43-8F75-1AEF0BBB78B5}"/>
              </a:ext>
            </a:extLst>
          </p:cNvPr>
          <p:cNvSpPr>
            <a:spLocks noGrp="1"/>
          </p:cNvSpPr>
          <p:nvPr>
            <p:ph type="body" sz="quarter" idx="160" hasCustomPrompt="1"/>
          </p:nvPr>
        </p:nvSpPr>
        <p:spPr>
          <a:xfrm>
            <a:off x="1842899" y="3161722"/>
            <a:ext cx="3315056" cy="1118046"/>
          </a:xfrm>
          <a:prstGeom prst="rect">
            <a:avLst/>
          </a:prstGeom>
        </p:spPr>
        <p:txBody>
          <a:bodyPr tIns="0">
            <a:noAutofit/>
          </a:bodyPr>
          <a:lstStyle>
            <a:lvl1pPr>
              <a:lnSpc>
                <a:spcPct val="100000"/>
              </a:lnSpc>
              <a:spcBef>
                <a:spcPts val="0"/>
              </a:spcBef>
              <a:spcAft>
                <a:spcPts val="1000"/>
              </a:spcAft>
              <a:defRPr sz="1400" b="1" i="0">
                <a:latin typeface="+mj-lt"/>
                <a:ea typeface="Roboto Light" panose="02000000000000000000" pitchFamily="2" charset="0"/>
              </a:defRPr>
            </a:lvl1pPr>
            <a:lvl2pPr>
              <a:lnSpc>
                <a:spcPct val="100000"/>
              </a:lnSpc>
              <a:defRPr sz="1100" b="0" i="0">
                <a:solidFill>
                  <a:schemeClr val="tx2"/>
                </a:solidFill>
                <a:latin typeface="Roboto Light" panose="02000000000000000000" pitchFamily="2" charset="0"/>
                <a:ea typeface="Roboto Light" panose="02000000000000000000" pitchFamily="2" charset="0"/>
              </a:defRPr>
            </a:lvl2pPr>
          </a:lstStyle>
          <a:p>
            <a:pPr>
              <a:spcAft>
                <a:spcPts val="1000"/>
              </a:spcAft>
            </a:pPr>
            <a:r>
              <a:rPr lang="en-GB"/>
              <a:t>First and Last Name</a:t>
            </a:r>
          </a:p>
          <a:p>
            <a:pPr lvl="1">
              <a:spcBef>
                <a:spcPts val="0"/>
              </a:spcBef>
            </a:pPr>
            <a:r>
              <a:rPr lang="en-GB"/>
              <a:t>function</a:t>
            </a:r>
          </a:p>
          <a:p>
            <a:pPr lvl="1">
              <a:spcBef>
                <a:spcPts val="0"/>
              </a:spcBef>
            </a:pPr>
            <a:r>
              <a:rPr lang="en-GB"/>
              <a:t>+31 12 345 6789</a:t>
            </a:r>
          </a:p>
          <a:p>
            <a:pPr lvl="1">
              <a:spcBef>
                <a:spcPts val="0"/>
              </a:spcBef>
            </a:pPr>
            <a:r>
              <a:rPr lang="en-GB"/>
              <a:t>firstname.lastname@debrauw.com</a:t>
            </a:r>
          </a:p>
          <a:p>
            <a:endParaRPr lang="en-GB"/>
          </a:p>
          <a:p>
            <a:endParaRPr lang="en-GB"/>
          </a:p>
        </p:txBody>
      </p:sp>
      <p:sp>
        <p:nvSpPr>
          <p:cNvPr id="45" name="Text Placeholder 11">
            <a:extLst>
              <a:ext uri="{FF2B5EF4-FFF2-40B4-BE49-F238E27FC236}">
                <a16:creationId xmlns:a16="http://schemas.microsoft.com/office/drawing/2014/main" id="{C981F9A3-15E5-D243-A143-87EBC51B683B}"/>
              </a:ext>
            </a:extLst>
          </p:cNvPr>
          <p:cNvSpPr>
            <a:spLocks noGrp="1"/>
          </p:cNvSpPr>
          <p:nvPr>
            <p:ph type="body" sz="quarter" idx="161" hasCustomPrompt="1"/>
          </p:nvPr>
        </p:nvSpPr>
        <p:spPr>
          <a:xfrm>
            <a:off x="6796853" y="3161722"/>
            <a:ext cx="3315056" cy="1118046"/>
          </a:xfrm>
          <a:prstGeom prst="rect">
            <a:avLst/>
          </a:prstGeom>
        </p:spPr>
        <p:txBody>
          <a:bodyPr tIns="0">
            <a:noAutofit/>
          </a:bodyPr>
          <a:lstStyle>
            <a:lvl1pPr>
              <a:lnSpc>
                <a:spcPct val="100000"/>
              </a:lnSpc>
              <a:spcBef>
                <a:spcPts val="0"/>
              </a:spcBef>
              <a:spcAft>
                <a:spcPts val="1000"/>
              </a:spcAft>
              <a:defRPr sz="1400" b="1" i="0">
                <a:latin typeface="+mj-lt"/>
                <a:ea typeface="Roboto Light" panose="02000000000000000000" pitchFamily="2" charset="0"/>
              </a:defRPr>
            </a:lvl1pPr>
            <a:lvl2pPr>
              <a:lnSpc>
                <a:spcPct val="100000"/>
              </a:lnSpc>
              <a:defRPr b="0" i="0">
                <a:solidFill>
                  <a:schemeClr val="tx2"/>
                </a:solidFill>
                <a:latin typeface="Roboto Light" panose="02000000000000000000" pitchFamily="2" charset="0"/>
                <a:ea typeface="Roboto Light" panose="02000000000000000000" pitchFamily="2" charset="0"/>
              </a:defRPr>
            </a:lvl2pPr>
          </a:lstStyle>
          <a:p>
            <a:pPr>
              <a:spcAft>
                <a:spcPts val="1000"/>
              </a:spcAft>
            </a:pPr>
            <a:r>
              <a:rPr lang="en-GB"/>
              <a:t>First and Last Name</a:t>
            </a:r>
          </a:p>
          <a:p>
            <a:pPr lvl="1">
              <a:spcBef>
                <a:spcPts val="0"/>
              </a:spcBef>
            </a:pPr>
            <a:r>
              <a:rPr lang="en-GB"/>
              <a:t>function</a:t>
            </a:r>
          </a:p>
          <a:p>
            <a:pPr lvl="1">
              <a:spcBef>
                <a:spcPts val="0"/>
              </a:spcBef>
            </a:pPr>
            <a:r>
              <a:rPr lang="en-GB"/>
              <a:t>+31 12 345 6789</a:t>
            </a:r>
          </a:p>
          <a:p>
            <a:pPr lvl="1">
              <a:spcBef>
                <a:spcPts val="0"/>
              </a:spcBef>
            </a:pPr>
            <a:r>
              <a:rPr lang="en-GB"/>
              <a:t>firstname.lastname@debrauw.com</a:t>
            </a:r>
          </a:p>
          <a:p>
            <a:endParaRPr lang="en-GB"/>
          </a:p>
          <a:p>
            <a:endParaRPr lang="en-GB"/>
          </a:p>
        </p:txBody>
      </p:sp>
      <p:sp>
        <p:nvSpPr>
          <p:cNvPr id="46" name="Picture Placeholder 2">
            <a:extLst>
              <a:ext uri="{FF2B5EF4-FFF2-40B4-BE49-F238E27FC236}">
                <a16:creationId xmlns:a16="http://schemas.microsoft.com/office/drawing/2014/main" id="{93CB0490-D505-3D43-8C10-249756149FAA}"/>
              </a:ext>
            </a:extLst>
          </p:cNvPr>
          <p:cNvSpPr>
            <a:spLocks noGrp="1"/>
          </p:cNvSpPr>
          <p:nvPr>
            <p:ph type="pic" sz="quarter" idx="162" hasCustomPrompt="1"/>
          </p:nvPr>
        </p:nvSpPr>
        <p:spPr>
          <a:xfrm>
            <a:off x="661736" y="3161722"/>
            <a:ext cx="1009212" cy="1008000"/>
          </a:xfrm>
          <a:prstGeom prst="rect">
            <a:avLst/>
          </a:prstGeom>
          <a:solidFill>
            <a:srgbClr val="DBD5CD"/>
          </a:solidFill>
        </p:spPr>
        <p:txBody>
          <a:bodyPr anchor="ctr">
            <a:normAutofit/>
          </a:bodyPr>
          <a:lstStyle>
            <a:lvl1pPr marL="0" marR="0" indent="0" algn="ctr" defTabSz="914400" rtl="0" eaLnBrk="1" fontAlgn="auto" latinLnBrk="0" hangingPunct="1">
              <a:lnSpc>
                <a:spcPct val="120000"/>
              </a:lnSpc>
              <a:spcBef>
                <a:spcPts val="0"/>
              </a:spcBef>
              <a:spcAft>
                <a:spcPts val="0"/>
              </a:spcAft>
              <a:buClrTx/>
              <a:buSzTx/>
              <a:buFont typeface="Roboto" panose="02000000000000000000" pitchFamily="2" charset="0"/>
              <a:buNone/>
              <a:tabLst/>
              <a:defRPr sz="1400" b="1" i="0">
                <a:solidFill>
                  <a:schemeClr val="tx2"/>
                </a:solidFill>
                <a:latin typeface="+mj-lt"/>
                <a:ea typeface="Roboto Light" panose="02000000000000000000" pitchFamily="2" charset="0"/>
              </a:defRPr>
            </a:lvl1pPr>
          </a:lstStyle>
          <a:p>
            <a:r>
              <a:rPr lang="en-GB"/>
              <a:t>Click to insert picture</a:t>
            </a:r>
          </a:p>
        </p:txBody>
      </p:sp>
      <p:sp>
        <p:nvSpPr>
          <p:cNvPr id="47" name="Picture Placeholder 2">
            <a:extLst>
              <a:ext uri="{FF2B5EF4-FFF2-40B4-BE49-F238E27FC236}">
                <a16:creationId xmlns:a16="http://schemas.microsoft.com/office/drawing/2014/main" id="{C8D42D5B-2A70-C042-BE38-6F34558D8786}"/>
              </a:ext>
            </a:extLst>
          </p:cNvPr>
          <p:cNvSpPr>
            <a:spLocks noGrp="1"/>
          </p:cNvSpPr>
          <p:nvPr>
            <p:ph type="pic" sz="quarter" idx="163" hasCustomPrompt="1"/>
          </p:nvPr>
        </p:nvSpPr>
        <p:spPr>
          <a:xfrm>
            <a:off x="5622318" y="3161722"/>
            <a:ext cx="1009212" cy="1008000"/>
          </a:xfrm>
          <a:prstGeom prst="rect">
            <a:avLst/>
          </a:prstGeom>
          <a:solidFill>
            <a:srgbClr val="DBD5CD"/>
          </a:solidFill>
        </p:spPr>
        <p:txBody>
          <a:bodyPr anchor="ctr">
            <a:normAutofit/>
          </a:bodyPr>
          <a:lstStyle>
            <a:lvl1pPr marL="0" marR="0" indent="0" algn="ctr" defTabSz="914400" rtl="0" eaLnBrk="1" fontAlgn="auto" latinLnBrk="0" hangingPunct="1">
              <a:lnSpc>
                <a:spcPct val="120000"/>
              </a:lnSpc>
              <a:spcBef>
                <a:spcPts val="0"/>
              </a:spcBef>
              <a:spcAft>
                <a:spcPts val="0"/>
              </a:spcAft>
              <a:buClrTx/>
              <a:buSzTx/>
              <a:buFont typeface="Roboto" panose="02000000000000000000" pitchFamily="2" charset="0"/>
              <a:buNone/>
              <a:tabLst/>
              <a:defRPr sz="1400" b="1" i="0">
                <a:solidFill>
                  <a:schemeClr val="tx2"/>
                </a:solidFill>
                <a:latin typeface="+mj-lt"/>
                <a:ea typeface="Roboto Light" panose="02000000000000000000" pitchFamily="2" charset="0"/>
              </a:defRPr>
            </a:lvl1pPr>
          </a:lstStyle>
          <a:p>
            <a:r>
              <a:rPr lang="en-GB"/>
              <a:t>Click to insert picture</a:t>
            </a:r>
          </a:p>
        </p:txBody>
      </p:sp>
      <p:sp>
        <p:nvSpPr>
          <p:cNvPr id="2" name="Slide Number Placeholder 1">
            <a:extLst>
              <a:ext uri="{FF2B5EF4-FFF2-40B4-BE49-F238E27FC236}">
                <a16:creationId xmlns:a16="http://schemas.microsoft.com/office/drawing/2014/main" id="{BEFC3961-1C39-FF46-8E7D-B3A29DBA4E49}"/>
              </a:ext>
            </a:extLst>
          </p:cNvPr>
          <p:cNvSpPr>
            <a:spLocks noGrp="1"/>
          </p:cNvSpPr>
          <p:nvPr>
            <p:ph type="sldNum" sz="quarter" idx="164"/>
          </p:nvPr>
        </p:nvSpPr>
        <p:spPr/>
        <p:txBody>
          <a:bodyPr/>
          <a:lstStyle/>
          <a:p>
            <a:fld id="{43AF8A32-4019-4AE5-88B2-CEB76CB46465}" type="slidenum">
              <a:rPr lang="en-GB" smtClean="0"/>
              <a:pPr/>
              <a:t>‹#›</a:t>
            </a:fld>
            <a:endParaRPr lang="en-GB"/>
          </a:p>
        </p:txBody>
      </p:sp>
      <p:sp>
        <p:nvSpPr>
          <p:cNvPr id="24" name="Tijdelijke aanduiding voor tekst 12">
            <a:extLst>
              <a:ext uri="{FF2B5EF4-FFF2-40B4-BE49-F238E27FC236}">
                <a16:creationId xmlns:a16="http://schemas.microsoft.com/office/drawing/2014/main" id="{856E19F6-A728-4C47-8757-380A907BE511}"/>
              </a:ext>
            </a:extLst>
          </p:cNvPr>
          <p:cNvSpPr>
            <a:spLocks noGrp="1"/>
          </p:cNvSpPr>
          <p:nvPr>
            <p:ph type="body" sz="quarter" idx="15" hasCustomPrompt="1"/>
          </p:nvPr>
        </p:nvSpPr>
        <p:spPr>
          <a:xfrm>
            <a:off x="569014" y="751219"/>
            <a:ext cx="7509989" cy="331674"/>
          </a:xfrm>
          <a:prstGeom prst="rect">
            <a:avLst/>
          </a:prstGeom>
        </p:spPr>
        <p:txBody>
          <a:bodyPr anchor="ctr">
            <a:noAutofit/>
          </a:bodyPr>
          <a:lstStyle>
            <a:lvl1pPr marL="0" indent="0">
              <a:buNone/>
              <a:defRPr sz="1500" b="0" i="0">
                <a:solidFill>
                  <a:schemeClr val="tx2"/>
                </a:solidFill>
                <a:latin typeface="Roboto Light" panose="02000000000000000000" pitchFamily="2" charset="0"/>
                <a:ea typeface="Roboto Light"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Optional subtitle</a:t>
            </a:r>
          </a:p>
        </p:txBody>
      </p:sp>
      <p:sp>
        <p:nvSpPr>
          <p:cNvPr id="25" name="Text Placeholder 11">
            <a:extLst>
              <a:ext uri="{FF2B5EF4-FFF2-40B4-BE49-F238E27FC236}">
                <a16:creationId xmlns:a16="http://schemas.microsoft.com/office/drawing/2014/main" id="{CCA5DC8D-DFAB-4545-A83C-911014D68F54}"/>
              </a:ext>
            </a:extLst>
          </p:cNvPr>
          <p:cNvSpPr>
            <a:spLocks noGrp="1"/>
          </p:cNvSpPr>
          <p:nvPr>
            <p:ph type="body" sz="quarter" idx="165" hasCustomPrompt="1"/>
          </p:nvPr>
        </p:nvSpPr>
        <p:spPr>
          <a:xfrm>
            <a:off x="1842899" y="5762765"/>
            <a:ext cx="3315056" cy="1118046"/>
          </a:xfrm>
          <a:prstGeom prst="rect">
            <a:avLst/>
          </a:prstGeom>
        </p:spPr>
        <p:txBody>
          <a:bodyPr tIns="0">
            <a:noAutofit/>
          </a:bodyPr>
          <a:lstStyle>
            <a:lvl1pPr>
              <a:lnSpc>
                <a:spcPct val="100000"/>
              </a:lnSpc>
              <a:spcBef>
                <a:spcPts val="0"/>
              </a:spcBef>
              <a:spcAft>
                <a:spcPts val="1000"/>
              </a:spcAft>
              <a:defRPr sz="1400" b="1" i="0">
                <a:latin typeface="+mj-lt"/>
                <a:ea typeface="Roboto Light" panose="02000000000000000000" pitchFamily="2" charset="0"/>
              </a:defRPr>
            </a:lvl1pPr>
            <a:lvl2pPr>
              <a:lnSpc>
                <a:spcPct val="100000"/>
              </a:lnSpc>
              <a:defRPr sz="1100" b="0" i="0">
                <a:solidFill>
                  <a:schemeClr val="tx2"/>
                </a:solidFill>
                <a:latin typeface="Roboto Light" panose="02000000000000000000" pitchFamily="2" charset="0"/>
                <a:ea typeface="Roboto Light" panose="02000000000000000000" pitchFamily="2" charset="0"/>
              </a:defRPr>
            </a:lvl2pPr>
          </a:lstStyle>
          <a:p>
            <a:pPr>
              <a:spcAft>
                <a:spcPts val="1000"/>
              </a:spcAft>
            </a:pPr>
            <a:r>
              <a:rPr lang="en-GB"/>
              <a:t>First and Last Name</a:t>
            </a:r>
          </a:p>
          <a:p>
            <a:pPr lvl="1">
              <a:spcBef>
                <a:spcPts val="0"/>
              </a:spcBef>
            </a:pPr>
            <a:r>
              <a:rPr lang="en-GB"/>
              <a:t>function</a:t>
            </a:r>
          </a:p>
          <a:p>
            <a:pPr lvl="1">
              <a:spcBef>
                <a:spcPts val="0"/>
              </a:spcBef>
            </a:pPr>
            <a:r>
              <a:rPr lang="en-GB"/>
              <a:t>+31 12 345 6789</a:t>
            </a:r>
          </a:p>
          <a:p>
            <a:pPr lvl="1">
              <a:spcBef>
                <a:spcPts val="0"/>
              </a:spcBef>
            </a:pPr>
            <a:r>
              <a:rPr lang="en-GB"/>
              <a:t>firstname.lastname@debrauw.com</a:t>
            </a:r>
          </a:p>
          <a:p>
            <a:endParaRPr lang="en-GB"/>
          </a:p>
          <a:p>
            <a:endParaRPr lang="en-GB"/>
          </a:p>
        </p:txBody>
      </p:sp>
      <p:sp>
        <p:nvSpPr>
          <p:cNvPr id="26" name="Text Placeholder 11">
            <a:extLst>
              <a:ext uri="{FF2B5EF4-FFF2-40B4-BE49-F238E27FC236}">
                <a16:creationId xmlns:a16="http://schemas.microsoft.com/office/drawing/2014/main" id="{2B4ECCCF-B16D-4E1F-AC7A-91CB110B782F}"/>
              </a:ext>
            </a:extLst>
          </p:cNvPr>
          <p:cNvSpPr>
            <a:spLocks noGrp="1"/>
          </p:cNvSpPr>
          <p:nvPr>
            <p:ph type="body" sz="quarter" idx="166" hasCustomPrompt="1"/>
          </p:nvPr>
        </p:nvSpPr>
        <p:spPr>
          <a:xfrm>
            <a:off x="6796853" y="5762765"/>
            <a:ext cx="3315056" cy="1118046"/>
          </a:xfrm>
          <a:prstGeom prst="rect">
            <a:avLst/>
          </a:prstGeom>
        </p:spPr>
        <p:txBody>
          <a:bodyPr tIns="0">
            <a:noAutofit/>
          </a:bodyPr>
          <a:lstStyle>
            <a:lvl1pPr>
              <a:lnSpc>
                <a:spcPct val="100000"/>
              </a:lnSpc>
              <a:spcBef>
                <a:spcPts val="0"/>
              </a:spcBef>
              <a:spcAft>
                <a:spcPts val="1000"/>
              </a:spcAft>
              <a:defRPr sz="1400" b="1" i="0">
                <a:latin typeface="+mj-lt"/>
                <a:ea typeface="Roboto Light" panose="02000000000000000000" pitchFamily="2" charset="0"/>
              </a:defRPr>
            </a:lvl1pPr>
            <a:lvl2pPr>
              <a:lnSpc>
                <a:spcPct val="100000"/>
              </a:lnSpc>
              <a:defRPr b="0" i="0">
                <a:solidFill>
                  <a:schemeClr val="tx2"/>
                </a:solidFill>
                <a:latin typeface="Roboto Light" panose="02000000000000000000" pitchFamily="2" charset="0"/>
                <a:ea typeface="Roboto Light" panose="02000000000000000000" pitchFamily="2" charset="0"/>
              </a:defRPr>
            </a:lvl2pPr>
          </a:lstStyle>
          <a:p>
            <a:pPr>
              <a:spcAft>
                <a:spcPts val="1000"/>
              </a:spcAft>
            </a:pPr>
            <a:r>
              <a:rPr lang="en-GB"/>
              <a:t>First and Last Name</a:t>
            </a:r>
          </a:p>
          <a:p>
            <a:pPr lvl="1">
              <a:spcBef>
                <a:spcPts val="0"/>
              </a:spcBef>
            </a:pPr>
            <a:r>
              <a:rPr lang="en-GB"/>
              <a:t>function</a:t>
            </a:r>
          </a:p>
          <a:p>
            <a:pPr lvl="1">
              <a:spcBef>
                <a:spcPts val="0"/>
              </a:spcBef>
            </a:pPr>
            <a:r>
              <a:rPr lang="en-GB"/>
              <a:t>+31 12 345 6789</a:t>
            </a:r>
          </a:p>
          <a:p>
            <a:pPr lvl="1">
              <a:spcBef>
                <a:spcPts val="0"/>
              </a:spcBef>
            </a:pPr>
            <a:r>
              <a:rPr lang="en-GB"/>
              <a:t>firstname.lastname@debrauw.com</a:t>
            </a:r>
          </a:p>
          <a:p>
            <a:endParaRPr lang="en-GB"/>
          </a:p>
        </p:txBody>
      </p:sp>
      <p:sp>
        <p:nvSpPr>
          <p:cNvPr id="27" name="Picture Placeholder 2">
            <a:extLst>
              <a:ext uri="{FF2B5EF4-FFF2-40B4-BE49-F238E27FC236}">
                <a16:creationId xmlns:a16="http://schemas.microsoft.com/office/drawing/2014/main" id="{539D4EFF-4A91-4584-BADA-6EF29C38F2F3}"/>
              </a:ext>
            </a:extLst>
          </p:cNvPr>
          <p:cNvSpPr>
            <a:spLocks noGrp="1"/>
          </p:cNvSpPr>
          <p:nvPr>
            <p:ph type="pic" sz="quarter" idx="167" hasCustomPrompt="1"/>
          </p:nvPr>
        </p:nvSpPr>
        <p:spPr>
          <a:xfrm>
            <a:off x="661736" y="5762765"/>
            <a:ext cx="1009212" cy="1008000"/>
          </a:xfrm>
          <a:prstGeom prst="rect">
            <a:avLst/>
          </a:prstGeom>
          <a:solidFill>
            <a:srgbClr val="DBD5CD"/>
          </a:solidFill>
        </p:spPr>
        <p:txBody>
          <a:bodyPr anchor="ctr">
            <a:normAutofit/>
          </a:bodyPr>
          <a:lstStyle>
            <a:lvl1pPr marL="0" marR="0" indent="0" algn="ctr" defTabSz="914400" rtl="0" eaLnBrk="1" fontAlgn="auto" latinLnBrk="0" hangingPunct="1">
              <a:lnSpc>
                <a:spcPct val="120000"/>
              </a:lnSpc>
              <a:spcBef>
                <a:spcPts val="0"/>
              </a:spcBef>
              <a:spcAft>
                <a:spcPts val="0"/>
              </a:spcAft>
              <a:buClrTx/>
              <a:buSzTx/>
              <a:buFont typeface="Roboto" panose="02000000000000000000" pitchFamily="2" charset="0"/>
              <a:buNone/>
              <a:tabLst/>
              <a:defRPr sz="1400" b="1" i="0">
                <a:solidFill>
                  <a:schemeClr val="tx2"/>
                </a:solidFill>
                <a:latin typeface="+mj-lt"/>
                <a:ea typeface="Roboto Light" panose="02000000000000000000" pitchFamily="2" charset="0"/>
              </a:defRPr>
            </a:lvl1pPr>
          </a:lstStyle>
          <a:p>
            <a:r>
              <a:rPr lang="en-GB"/>
              <a:t>Click to insert picture</a:t>
            </a:r>
          </a:p>
        </p:txBody>
      </p:sp>
      <p:sp>
        <p:nvSpPr>
          <p:cNvPr id="28" name="Picture Placeholder 2">
            <a:extLst>
              <a:ext uri="{FF2B5EF4-FFF2-40B4-BE49-F238E27FC236}">
                <a16:creationId xmlns:a16="http://schemas.microsoft.com/office/drawing/2014/main" id="{C88FDE12-8B14-489C-AFA9-F7FB3B07127A}"/>
              </a:ext>
            </a:extLst>
          </p:cNvPr>
          <p:cNvSpPr>
            <a:spLocks noGrp="1"/>
          </p:cNvSpPr>
          <p:nvPr>
            <p:ph type="pic" sz="quarter" idx="168" hasCustomPrompt="1"/>
          </p:nvPr>
        </p:nvSpPr>
        <p:spPr>
          <a:xfrm>
            <a:off x="5622318" y="5762765"/>
            <a:ext cx="1009212" cy="1008000"/>
          </a:xfrm>
          <a:prstGeom prst="rect">
            <a:avLst/>
          </a:prstGeom>
          <a:solidFill>
            <a:srgbClr val="DBD5CD"/>
          </a:solidFill>
        </p:spPr>
        <p:txBody>
          <a:bodyPr anchor="ctr">
            <a:normAutofit/>
          </a:bodyPr>
          <a:lstStyle>
            <a:lvl1pPr algn="ctr">
              <a:defRPr sz="1400" b="1" i="0">
                <a:solidFill>
                  <a:schemeClr val="tx2"/>
                </a:solidFill>
                <a:latin typeface="+mj-lt"/>
                <a:ea typeface="Roboto Light" panose="02000000000000000000" pitchFamily="2" charset="0"/>
              </a:defRPr>
            </a:lvl1pPr>
          </a:lstStyle>
          <a:p>
            <a:r>
              <a:rPr lang="en-GB"/>
              <a:t>Click to insert picture</a:t>
            </a:r>
          </a:p>
        </p:txBody>
      </p:sp>
      <p:sp>
        <p:nvSpPr>
          <p:cNvPr id="29" name="Title 2">
            <a:extLst>
              <a:ext uri="{FF2B5EF4-FFF2-40B4-BE49-F238E27FC236}">
                <a16:creationId xmlns:a16="http://schemas.microsoft.com/office/drawing/2014/main" id="{1E8F1476-6481-474E-82B7-6AA55ECA5795}"/>
              </a:ext>
            </a:extLst>
          </p:cNvPr>
          <p:cNvSpPr>
            <a:spLocks noGrp="1"/>
          </p:cNvSpPr>
          <p:nvPr>
            <p:ph type="title" hasCustomPrompt="1"/>
          </p:nvPr>
        </p:nvSpPr>
        <p:spPr>
          <a:xfrm>
            <a:off x="569014" y="388456"/>
            <a:ext cx="7509600" cy="331200"/>
          </a:xfrm>
          <a:prstGeom prst="rect">
            <a:avLst/>
          </a:prstGeom>
        </p:spPr>
        <p:txBody>
          <a:bodyPr/>
          <a:lstStyle>
            <a:lvl1pPr>
              <a:defRPr/>
            </a:lvl1pPr>
          </a:lstStyle>
          <a:p>
            <a:r>
              <a:rPr lang="en-GB" sz="2000">
                <a:solidFill>
                  <a:schemeClr val="tx2"/>
                </a:solidFill>
              </a:rPr>
              <a:t>Main Title</a:t>
            </a:r>
          </a:p>
        </p:txBody>
      </p:sp>
      <p:sp>
        <p:nvSpPr>
          <p:cNvPr id="3" name="Footer Placeholder 2">
            <a:extLst>
              <a:ext uri="{FF2B5EF4-FFF2-40B4-BE49-F238E27FC236}">
                <a16:creationId xmlns:a16="http://schemas.microsoft.com/office/drawing/2014/main" id="{BAE1599C-F7DF-4996-A8AB-5B26CA120513}"/>
              </a:ext>
            </a:extLst>
          </p:cNvPr>
          <p:cNvSpPr>
            <a:spLocks noGrp="1"/>
          </p:cNvSpPr>
          <p:nvPr>
            <p:ph type="ftr" sz="quarter" idx="169"/>
          </p:nvPr>
        </p:nvSpPr>
        <p:spPr/>
        <p:txBody>
          <a:bodyPr/>
          <a:lstStyle/>
          <a:p>
            <a:r>
              <a:rPr lang="en-GB"/>
              <a:t>Privileged and confidential</a:t>
            </a:r>
          </a:p>
        </p:txBody>
      </p:sp>
    </p:spTree>
    <p:extLst>
      <p:ext uri="{BB962C8B-B14F-4D97-AF65-F5344CB8AC3E}">
        <p14:creationId xmlns:p14="http://schemas.microsoft.com/office/powerpoint/2010/main" val="1659644196"/>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Blackstone Blue ">
    <p:bg>
      <p:bgRef idx="1001">
        <a:schemeClr val="bg1"/>
      </p:bgRef>
    </p:bg>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478C35A6-AF8D-4653-B65F-4D67DA856141}"/>
              </a:ext>
            </a:extLst>
          </p:cNvPr>
          <p:cNvSpPr>
            <a:spLocks noGrp="1"/>
          </p:cNvSpPr>
          <p:nvPr>
            <p:ph type="pic" sz="quarter" idx="13" hasCustomPrompt="1"/>
          </p:nvPr>
        </p:nvSpPr>
        <p:spPr>
          <a:xfrm>
            <a:off x="-557" y="0"/>
            <a:ext cx="5340767" cy="7559675"/>
          </a:xfrm>
          <a:prstGeom prst="rect">
            <a:avLst/>
          </a:prstGeom>
          <a:noFill/>
        </p:spPr>
        <p:txBody>
          <a:bodyPr lIns="72000" tIns="1260000"/>
          <a:lstStyle>
            <a:lvl1pPr algn="ctr">
              <a:defRPr sz="2000">
                <a:solidFill>
                  <a:schemeClr val="tx1"/>
                </a:solidFill>
              </a:defRPr>
            </a:lvl1pPr>
          </a:lstStyle>
          <a:p>
            <a:r>
              <a:rPr lang="en-GB"/>
              <a:t>Click to insert picture</a:t>
            </a:r>
          </a:p>
        </p:txBody>
      </p:sp>
      <p:sp>
        <p:nvSpPr>
          <p:cNvPr id="15" name="Tijdelijke aanduiding voor tekst 2">
            <a:extLst>
              <a:ext uri="{FF2B5EF4-FFF2-40B4-BE49-F238E27FC236}">
                <a16:creationId xmlns:a16="http://schemas.microsoft.com/office/drawing/2014/main" id="{23ABE4D1-2AEC-47CD-B1D2-7BBC5556E56E}"/>
              </a:ext>
            </a:extLst>
          </p:cNvPr>
          <p:cNvSpPr>
            <a:spLocks noGrp="1"/>
          </p:cNvSpPr>
          <p:nvPr>
            <p:ph type="body" sz="quarter" idx="10" hasCustomPrompt="1"/>
          </p:nvPr>
        </p:nvSpPr>
        <p:spPr>
          <a:xfrm>
            <a:off x="569015" y="4259309"/>
            <a:ext cx="9553785" cy="955459"/>
          </a:xfrm>
          <a:prstGeom prst="rect">
            <a:avLst/>
          </a:prstGeom>
        </p:spPr>
        <p:txBody>
          <a:bodyPr>
            <a:noAutofit/>
          </a:bodyPr>
          <a:lstStyle>
            <a:lvl1pPr marL="0" indent="0" algn="ctr">
              <a:lnSpc>
                <a:spcPct val="90000"/>
              </a:lnSpc>
              <a:buNone/>
              <a:defRPr sz="2500" b="0" i="0">
                <a:solidFill>
                  <a:schemeClr val="tx1"/>
                </a:solidFill>
                <a:latin typeface="Roboto Light" panose="02000000000000000000" pitchFamily="2" charset="0"/>
                <a:ea typeface="Roboto Light" panose="02000000000000000000" pitchFamily="2" charset="0"/>
              </a:defRPr>
            </a:lvl1pPr>
          </a:lstStyle>
          <a:p>
            <a:r>
              <a:rPr lang="en-GB"/>
              <a:t>Subtitle of the presentation</a:t>
            </a:r>
          </a:p>
        </p:txBody>
      </p:sp>
      <p:sp>
        <p:nvSpPr>
          <p:cNvPr id="16" name="Tijdelijke aanduiding voor tekst 23">
            <a:extLst>
              <a:ext uri="{FF2B5EF4-FFF2-40B4-BE49-F238E27FC236}">
                <a16:creationId xmlns:a16="http://schemas.microsoft.com/office/drawing/2014/main" id="{77CFC8BB-48EE-455D-87B1-A41248750107}"/>
              </a:ext>
            </a:extLst>
          </p:cNvPr>
          <p:cNvSpPr>
            <a:spLocks noGrp="1"/>
          </p:cNvSpPr>
          <p:nvPr>
            <p:ph type="body" sz="quarter" idx="11" hasCustomPrompt="1"/>
          </p:nvPr>
        </p:nvSpPr>
        <p:spPr>
          <a:xfrm>
            <a:off x="563317" y="291999"/>
            <a:ext cx="4776893" cy="402483"/>
          </a:xfrm>
          <a:prstGeom prst="rect">
            <a:avLst/>
          </a:prstGeom>
        </p:spPr>
        <p:txBody>
          <a:bodyPr>
            <a:noAutofit/>
          </a:bodyPr>
          <a:lstStyle>
            <a:lvl1pPr marL="0" indent="0">
              <a:buNone/>
              <a:defRPr sz="2000" b="0" i="0" cap="all" baseline="0">
                <a:solidFill>
                  <a:schemeClr val="tx1"/>
                </a:solidFill>
                <a:latin typeface="Roboto Light" panose="02000000000000000000" pitchFamily="2" charset="0"/>
                <a:ea typeface="Roboto Light" panose="02000000000000000000" pitchFamily="2" charset="0"/>
              </a:defRPr>
            </a:lvl1pPr>
          </a:lstStyle>
          <a:p>
            <a:r>
              <a:rPr lang="en-GB"/>
              <a:t>Date</a:t>
            </a:r>
          </a:p>
        </p:txBody>
      </p:sp>
      <p:sp>
        <p:nvSpPr>
          <p:cNvPr id="17" name="Tijdelijke aanduiding voor tekst 23">
            <a:extLst>
              <a:ext uri="{FF2B5EF4-FFF2-40B4-BE49-F238E27FC236}">
                <a16:creationId xmlns:a16="http://schemas.microsoft.com/office/drawing/2014/main" id="{BD21BA94-3C1E-43AC-B933-DF352E16E77E}"/>
              </a:ext>
            </a:extLst>
          </p:cNvPr>
          <p:cNvSpPr>
            <a:spLocks noGrp="1"/>
          </p:cNvSpPr>
          <p:nvPr>
            <p:ph type="body" sz="quarter" idx="12" hasCustomPrompt="1"/>
          </p:nvPr>
        </p:nvSpPr>
        <p:spPr>
          <a:xfrm>
            <a:off x="569014" y="6775709"/>
            <a:ext cx="4776893" cy="402483"/>
          </a:xfrm>
          <a:prstGeom prst="rect">
            <a:avLst/>
          </a:prstGeom>
        </p:spPr>
        <p:txBody>
          <a:bodyPr>
            <a:noAutofit/>
          </a:bodyPr>
          <a:lstStyle>
            <a:lvl1pPr marL="0" indent="0">
              <a:buNone/>
              <a:defRPr sz="2000" b="0" i="0" cap="all" baseline="0">
                <a:solidFill>
                  <a:schemeClr val="tx1"/>
                </a:solidFill>
                <a:latin typeface="Roboto Light" panose="02000000000000000000" pitchFamily="2" charset="0"/>
                <a:ea typeface="Roboto Light" panose="02000000000000000000" pitchFamily="2" charset="0"/>
              </a:defRPr>
            </a:lvl1pPr>
          </a:lstStyle>
          <a:p>
            <a:r>
              <a:rPr lang="en-GB"/>
              <a:t>Speaker name</a:t>
            </a:r>
          </a:p>
        </p:txBody>
      </p:sp>
      <p:sp>
        <p:nvSpPr>
          <p:cNvPr id="18" name="Titel 19">
            <a:extLst>
              <a:ext uri="{FF2B5EF4-FFF2-40B4-BE49-F238E27FC236}">
                <a16:creationId xmlns:a16="http://schemas.microsoft.com/office/drawing/2014/main" id="{5BEF5616-80FC-4203-BFA1-5E588BC66F6C}"/>
              </a:ext>
            </a:extLst>
          </p:cNvPr>
          <p:cNvSpPr>
            <a:spLocks noGrp="1"/>
          </p:cNvSpPr>
          <p:nvPr>
            <p:ph type="title" hasCustomPrompt="1"/>
          </p:nvPr>
        </p:nvSpPr>
        <p:spPr>
          <a:xfrm>
            <a:off x="569015" y="1671055"/>
            <a:ext cx="9553786" cy="2402265"/>
          </a:xfrm>
          <a:prstGeom prst="rect">
            <a:avLst/>
          </a:prstGeom>
        </p:spPr>
        <p:txBody>
          <a:bodyPr anchor="b" anchorCtr="0">
            <a:noAutofit/>
          </a:bodyPr>
          <a:lstStyle>
            <a:lvl1pPr algn="ctr">
              <a:defRPr sz="4500" b="1" cap="all" baseline="0">
                <a:solidFill>
                  <a:schemeClr val="tx1"/>
                </a:solidFill>
                <a:latin typeface="+mj-lt"/>
                <a:ea typeface="Roboto Condensed" panose="02000000000000000000" pitchFamily="2" charset="0"/>
              </a:defRPr>
            </a:lvl1pPr>
          </a:lstStyle>
          <a:p>
            <a:r>
              <a:rPr lang="en-GB"/>
              <a:t>Add Title</a:t>
            </a:r>
          </a:p>
        </p:txBody>
      </p:sp>
      <p:pic>
        <p:nvPicPr>
          <p:cNvPr id="8" name="Picture 7">
            <a:extLst>
              <a:ext uri="{FF2B5EF4-FFF2-40B4-BE49-F238E27FC236}">
                <a16:creationId xmlns:a16="http://schemas.microsoft.com/office/drawing/2014/main" id="{72D30FD5-70E4-4582-95D0-A5612300270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644476" y="420858"/>
            <a:ext cx="1551840" cy="514800"/>
          </a:xfrm>
          <a:prstGeom prst="rect">
            <a:avLst/>
          </a:prstGeom>
        </p:spPr>
      </p:pic>
    </p:spTree>
    <p:extLst>
      <p:ext uri="{BB962C8B-B14F-4D97-AF65-F5344CB8AC3E}">
        <p14:creationId xmlns:p14="http://schemas.microsoft.com/office/powerpoint/2010/main" val="188650651"/>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with header">
    <p:bg>
      <p:bgRef idx="1001">
        <a:schemeClr val="bg1"/>
      </p:bgRef>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681EE7-5B63-7846-B341-213D81344D38}"/>
              </a:ext>
            </a:extLst>
          </p:cNvPr>
          <p:cNvSpPr>
            <a:spLocks noGrp="1"/>
          </p:cNvSpPr>
          <p:nvPr>
            <p:ph type="sldNum" sz="quarter" idx="16"/>
          </p:nvPr>
        </p:nvSpPr>
        <p:spPr/>
        <p:txBody>
          <a:bodyPr/>
          <a:lstStyle/>
          <a:p>
            <a:fld id="{43AF8A32-4019-4AE5-88B2-CEB76CB46465}" type="slidenum">
              <a:rPr lang="en-GB" smtClean="0"/>
              <a:pPr/>
              <a:t>‹#›</a:t>
            </a:fld>
            <a:endParaRPr lang="en-GB"/>
          </a:p>
        </p:txBody>
      </p:sp>
      <p:sp>
        <p:nvSpPr>
          <p:cNvPr id="13" name="Tijdelijke aanduiding voor tekst 12">
            <a:extLst>
              <a:ext uri="{FF2B5EF4-FFF2-40B4-BE49-F238E27FC236}">
                <a16:creationId xmlns:a16="http://schemas.microsoft.com/office/drawing/2014/main" id="{ED7D0BD9-EABB-5F4E-A8E1-04E4ACB7D180}"/>
              </a:ext>
            </a:extLst>
          </p:cNvPr>
          <p:cNvSpPr>
            <a:spLocks noGrp="1"/>
          </p:cNvSpPr>
          <p:nvPr>
            <p:ph type="body" sz="quarter" idx="15" hasCustomPrompt="1"/>
          </p:nvPr>
        </p:nvSpPr>
        <p:spPr>
          <a:xfrm>
            <a:off x="569014" y="751219"/>
            <a:ext cx="7509989" cy="331674"/>
          </a:xfrm>
          <a:prstGeom prst="rect">
            <a:avLst/>
          </a:prstGeom>
        </p:spPr>
        <p:txBody>
          <a:bodyPr anchor="ctr">
            <a:noAutofit/>
          </a:bodyPr>
          <a:lstStyle>
            <a:lvl1pPr marL="0" indent="0">
              <a:buNone/>
              <a:defRPr sz="1500" b="0" i="0">
                <a:solidFill>
                  <a:schemeClr val="tx2"/>
                </a:solidFill>
                <a:latin typeface="Roboto Light" panose="02000000000000000000" pitchFamily="2" charset="0"/>
                <a:ea typeface="Roboto Light"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Optional subtitle</a:t>
            </a:r>
          </a:p>
        </p:txBody>
      </p:sp>
      <p:sp>
        <p:nvSpPr>
          <p:cNvPr id="5" name="Title 2">
            <a:extLst>
              <a:ext uri="{FF2B5EF4-FFF2-40B4-BE49-F238E27FC236}">
                <a16:creationId xmlns:a16="http://schemas.microsoft.com/office/drawing/2014/main" id="{49CF8B87-A2C1-43D8-B247-8B00E72528B6}"/>
              </a:ext>
            </a:extLst>
          </p:cNvPr>
          <p:cNvSpPr>
            <a:spLocks noGrp="1"/>
          </p:cNvSpPr>
          <p:nvPr>
            <p:ph type="title" hasCustomPrompt="1"/>
          </p:nvPr>
        </p:nvSpPr>
        <p:spPr>
          <a:xfrm>
            <a:off x="569014" y="388456"/>
            <a:ext cx="7509600" cy="331200"/>
          </a:xfrm>
          <a:prstGeom prst="rect">
            <a:avLst/>
          </a:prstGeom>
        </p:spPr>
        <p:txBody>
          <a:bodyPr/>
          <a:lstStyle>
            <a:lvl1pPr>
              <a:defRPr/>
            </a:lvl1pPr>
          </a:lstStyle>
          <a:p>
            <a:r>
              <a:rPr lang="en-GB" sz="2000">
                <a:solidFill>
                  <a:schemeClr val="tx2"/>
                </a:solidFill>
              </a:rPr>
              <a:t>Main Title</a:t>
            </a:r>
          </a:p>
        </p:txBody>
      </p:sp>
      <p:sp>
        <p:nvSpPr>
          <p:cNvPr id="3" name="Footer Placeholder 2">
            <a:extLst>
              <a:ext uri="{FF2B5EF4-FFF2-40B4-BE49-F238E27FC236}">
                <a16:creationId xmlns:a16="http://schemas.microsoft.com/office/drawing/2014/main" id="{F7F80857-59FF-4B1C-8D27-980C53E599EA}"/>
              </a:ext>
            </a:extLst>
          </p:cNvPr>
          <p:cNvSpPr>
            <a:spLocks noGrp="1"/>
          </p:cNvSpPr>
          <p:nvPr>
            <p:ph type="ftr" sz="quarter" idx="17"/>
          </p:nvPr>
        </p:nvSpPr>
        <p:spPr/>
        <p:txBody>
          <a:bodyPr/>
          <a:lstStyle/>
          <a:p>
            <a:r>
              <a:rPr lang="en-GB"/>
              <a:t>Privileged and confidential</a:t>
            </a:r>
          </a:p>
        </p:txBody>
      </p:sp>
    </p:spTree>
    <p:extLst>
      <p:ext uri="{BB962C8B-B14F-4D97-AF65-F5344CB8AC3E}">
        <p14:creationId xmlns:p14="http://schemas.microsoft.com/office/powerpoint/2010/main" val="4009846840"/>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lank with logo">
    <p:bg>
      <p:bgRef idx="1001">
        <a:schemeClr val="bg1"/>
      </p:bgRef>
    </p:bg>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2668A6FC-B2F0-4D5D-A758-4470A8C68D2D}"/>
              </a:ext>
            </a:extLst>
          </p:cNvPr>
          <p:cNvSpPr>
            <a:spLocks noGrp="1"/>
          </p:cNvSpPr>
          <p:nvPr>
            <p:ph sz="quarter" idx="16" hasCustomPrompt="1"/>
          </p:nvPr>
        </p:nvSpPr>
        <p:spPr>
          <a:xfrm>
            <a:off x="568705" y="1817055"/>
            <a:ext cx="6559170" cy="5189644"/>
          </a:xfrm>
          <a:prstGeom prst="rect">
            <a:avLst/>
          </a:prstGeom>
        </p:spPr>
        <p:txBody>
          <a:bodyPr>
            <a:noAutofit/>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2" name="Slide Number Placeholder 1">
            <a:extLst>
              <a:ext uri="{FF2B5EF4-FFF2-40B4-BE49-F238E27FC236}">
                <a16:creationId xmlns:a16="http://schemas.microsoft.com/office/drawing/2014/main" id="{234569C4-ADDB-F143-B27F-06BA13663359}"/>
              </a:ext>
            </a:extLst>
          </p:cNvPr>
          <p:cNvSpPr>
            <a:spLocks noGrp="1"/>
          </p:cNvSpPr>
          <p:nvPr>
            <p:ph type="sldNum" sz="quarter" idx="17"/>
          </p:nvPr>
        </p:nvSpPr>
        <p:spPr/>
        <p:txBody>
          <a:bodyPr/>
          <a:lstStyle/>
          <a:p>
            <a:fld id="{43AF8A32-4019-4AE5-88B2-CEB76CB46465}" type="slidenum">
              <a:rPr lang="en-GB" smtClean="0"/>
              <a:pPr/>
              <a:t>‹#›</a:t>
            </a:fld>
            <a:endParaRPr lang="en-GB"/>
          </a:p>
        </p:txBody>
      </p:sp>
      <p:pic>
        <p:nvPicPr>
          <p:cNvPr id="5" name="Picture 4">
            <a:extLst>
              <a:ext uri="{FF2B5EF4-FFF2-40B4-BE49-F238E27FC236}">
                <a16:creationId xmlns:a16="http://schemas.microsoft.com/office/drawing/2014/main" id="{BFE1BF26-2355-424E-BEB6-3C23F2D059F4}"/>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648017" y="420857"/>
            <a:ext cx="1551839" cy="514800"/>
          </a:xfrm>
          <a:prstGeom prst="rect">
            <a:avLst/>
          </a:prstGeom>
        </p:spPr>
      </p:pic>
      <p:sp>
        <p:nvSpPr>
          <p:cNvPr id="4" name="Footer Placeholder 3">
            <a:extLst>
              <a:ext uri="{FF2B5EF4-FFF2-40B4-BE49-F238E27FC236}">
                <a16:creationId xmlns:a16="http://schemas.microsoft.com/office/drawing/2014/main" id="{37502BD4-AEF9-4452-8B37-674744457C19}"/>
              </a:ext>
            </a:extLst>
          </p:cNvPr>
          <p:cNvSpPr>
            <a:spLocks noGrp="1"/>
          </p:cNvSpPr>
          <p:nvPr>
            <p:ph type="ftr" sz="quarter" idx="18"/>
          </p:nvPr>
        </p:nvSpPr>
        <p:spPr/>
        <p:txBody>
          <a:bodyPr/>
          <a:lstStyle/>
          <a:p>
            <a:r>
              <a:rPr lang="en-GB"/>
              <a:t>Privileged and confidential</a:t>
            </a:r>
          </a:p>
        </p:txBody>
      </p:sp>
    </p:spTree>
    <p:extLst>
      <p:ext uri="{BB962C8B-B14F-4D97-AF65-F5344CB8AC3E}">
        <p14:creationId xmlns:p14="http://schemas.microsoft.com/office/powerpoint/2010/main" val="3069624134"/>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Blank">
    <p:bg>
      <p:bgRef idx="1001">
        <a:schemeClr val="bg1"/>
      </p:bgRef>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34569C4-ADDB-F143-B27F-06BA13663359}"/>
              </a:ext>
            </a:extLst>
          </p:cNvPr>
          <p:cNvSpPr>
            <a:spLocks noGrp="1"/>
          </p:cNvSpPr>
          <p:nvPr>
            <p:ph type="sldNum" sz="quarter" idx="17"/>
          </p:nvPr>
        </p:nvSpPr>
        <p:spPr/>
        <p:txBody>
          <a:bodyPr/>
          <a:lstStyle/>
          <a:p>
            <a:fld id="{43AF8A32-4019-4AE5-88B2-CEB76CB46465}" type="slidenum">
              <a:rPr lang="en-GB" smtClean="0"/>
              <a:pPr/>
              <a:t>‹#›</a:t>
            </a:fld>
            <a:endParaRPr lang="en-GB"/>
          </a:p>
        </p:txBody>
      </p:sp>
    </p:spTree>
    <p:extLst>
      <p:ext uri="{BB962C8B-B14F-4D97-AF65-F5344CB8AC3E}">
        <p14:creationId xmlns:p14="http://schemas.microsoft.com/office/powerpoint/2010/main" val="272929722"/>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De Brauw Burgundy">
    <p:bg>
      <p:bgRef idx="1001">
        <a:schemeClr val="bg2"/>
      </p:bgRef>
    </p:bg>
    <p:spTree>
      <p:nvGrpSpPr>
        <p:cNvPr id="1" name=""/>
        <p:cNvGrpSpPr/>
        <p:nvPr/>
      </p:nvGrpSpPr>
      <p:grpSpPr>
        <a:xfrm>
          <a:off x="0" y="0"/>
          <a:ext cx="0" cy="0"/>
          <a:chOff x="0" y="0"/>
          <a:chExt cx="0" cy="0"/>
        </a:xfrm>
      </p:grpSpPr>
      <p:sp>
        <p:nvSpPr>
          <p:cNvPr id="7" name="Tijdelijke aanduiding voor afbeelding 2">
            <a:extLst>
              <a:ext uri="{FF2B5EF4-FFF2-40B4-BE49-F238E27FC236}">
                <a16:creationId xmlns:a16="http://schemas.microsoft.com/office/drawing/2014/main" id="{BB52F4E1-ECCB-C647-A756-580FD679C1E8}"/>
              </a:ext>
            </a:extLst>
          </p:cNvPr>
          <p:cNvSpPr>
            <a:spLocks noGrp="1"/>
          </p:cNvSpPr>
          <p:nvPr>
            <p:ph type="pic" sz="quarter" idx="13" hasCustomPrompt="1"/>
          </p:nvPr>
        </p:nvSpPr>
        <p:spPr>
          <a:xfrm>
            <a:off x="0" y="0"/>
            <a:ext cx="5340767" cy="7559675"/>
          </a:xfrm>
          <a:prstGeom prst="rect">
            <a:avLst/>
          </a:prstGeom>
          <a:noFill/>
        </p:spPr>
        <p:txBody>
          <a:bodyPr lIns="72000" tIns="1260000"/>
          <a:lstStyle>
            <a:lvl1pPr algn="ctr">
              <a:defRPr sz="2000">
                <a:solidFill>
                  <a:schemeClr val="tx1"/>
                </a:solidFill>
              </a:defRPr>
            </a:lvl1pPr>
          </a:lstStyle>
          <a:p>
            <a:r>
              <a:rPr lang="en-GB"/>
              <a:t>Click to insert picture</a:t>
            </a:r>
          </a:p>
        </p:txBody>
      </p:sp>
      <p:sp>
        <p:nvSpPr>
          <p:cNvPr id="8" name="Tijdelijke aanduiding voor tekst 6">
            <a:extLst>
              <a:ext uri="{FF2B5EF4-FFF2-40B4-BE49-F238E27FC236}">
                <a16:creationId xmlns:a16="http://schemas.microsoft.com/office/drawing/2014/main" id="{C65A3B38-17DD-4E50-BDBC-ECD7AF7AC5AC}"/>
              </a:ext>
            </a:extLst>
          </p:cNvPr>
          <p:cNvSpPr>
            <a:spLocks noGrp="1"/>
          </p:cNvSpPr>
          <p:nvPr>
            <p:ph type="body" sz="quarter" idx="12" hasCustomPrompt="1"/>
          </p:nvPr>
        </p:nvSpPr>
        <p:spPr>
          <a:xfrm>
            <a:off x="5736569" y="5042913"/>
            <a:ext cx="4389773" cy="1894445"/>
          </a:xfrm>
          <a:prstGeom prst="rect">
            <a:avLst/>
          </a:prstGeom>
        </p:spPr>
        <p:txBody>
          <a:bodyPr anchor="b">
            <a:noAutofit/>
          </a:bodyPr>
          <a:lstStyle>
            <a:lvl1pPr algn="r">
              <a:lnSpc>
                <a:spcPct val="90000"/>
              </a:lnSpc>
              <a:defRPr sz="2400" b="1" cap="all" baseline="0">
                <a:solidFill>
                  <a:schemeClr val="tx1"/>
                </a:solidFill>
                <a:latin typeface="+mj-lt"/>
              </a:defRPr>
            </a:lvl1pPr>
            <a:lvl2pPr marL="0" indent="0">
              <a:lnSpc>
                <a:spcPct val="120000"/>
              </a:lnSpc>
              <a:buFont typeface="Arial" panose="020B0604020202020204" pitchFamily="34" charset="0"/>
              <a:buNone/>
              <a:defRPr sz="1400" b="1" i="0">
                <a:solidFill>
                  <a:schemeClr val="tx1"/>
                </a:solidFill>
                <a:latin typeface="Roboto Condensed" panose="02000000000000000000" pitchFamily="2" charset="0"/>
                <a:ea typeface="Roboto Condensed" panose="02000000000000000000" pitchFamily="2" charset="0"/>
              </a:defRPr>
            </a:lvl2pPr>
            <a:lvl3pPr marL="0" indent="0">
              <a:lnSpc>
                <a:spcPct val="120000"/>
              </a:lnSpc>
              <a:buFont typeface="Arial" panose="020B0604020202020204" pitchFamily="34" charset="0"/>
              <a:buNone/>
              <a:defRPr sz="1400">
                <a:solidFill>
                  <a:schemeClr val="tx1"/>
                </a:solidFill>
              </a:defRPr>
            </a:lvl3pPr>
            <a:lvl4pPr marL="180000" indent="-180000">
              <a:lnSpc>
                <a:spcPct val="120000"/>
              </a:lnSpc>
              <a:buFont typeface="Arial" panose="020B0604020202020204" pitchFamily="34" charset="0"/>
              <a:buChar char="•"/>
              <a:tabLst/>
              <a:defRPr sz="1400">
                <a:solidFill>
                  <a:schemeClr val="tx1"/>
                </a:solidFill>
              </a:defRPr>
            </a:lvl4pPr>
            <a:lvl5pPr marL="360000" indent="-180000">
              <a:lnSpc>
                <a:spcPct val="120000"/>
              </a:lnSpc>
              <a:buFont typeface="Roboto" panose="02000000000000000000" pitchFamily="2" charset="0"/>
              <a:buChar char="–"/>
              <a:tabLst/>
              <a:defRPr sz="1400">
                <a:solidFill>
                  <a:schemeClr val="tx1"/>
                </a:solidFill>
              </a:defRPr>
            </a:lvl5pPr>
            <a:lvl6pPr marL="540000" indent="-180000">
              <a:lnSpc>
                <a:spcPct val="120000"/>
              </a:lnSpc>
              <a:buFont typeface="Arial" panose="020B0604020202020204" pitchFamily="34" charset="0"/>
              <a:buChar char="•"/>
              <a:tabLst/>
              <a:defRPr>
                <a:solidFill>
                  <a:schemeClr val="tx1"/>
                </a:solidFill>
              </a:defRPr>
            </a:lvl6pPr>
            <a:lvl7pPr marL="540000" indent="0">
              <a:lnSpc>
                <a:spcPct val="120000"/>
              </a:lnSpc>
              <a:buFont typeface="Roboto" panose="02000000000000000000" pitchFamily="2" charset="0"/>
              <a:buNone/>
              <a:defRPr sz="1400">
                <a:solidFill>
                  <a:schemeClr val="tx1"/>
                </a:solidFill>
              </a:defRPr>
            </a:lvl7pPr>
            <a:lvl8pPr marL="900000" indent="-180000">
              <a:lnSpc>
                <a:spcPct val="120000"/>
              </a:lnSpc>
              <a:buFont typeface="Arial" panose="020B0604020202020204" pitchFamily="34" charset="0"/>
              <a:buChar char="•"/>
              <a:defRPr sz="1400">
                <a:solidFill>
                  <a:schemeClr val="tx1"/>
                </a:solidFill>
              </a:defRPr>
            </a:lvl8pPr>
            <a:lvl9pPr marL="1080000" indent="-180000">
              <a:lnSpc>
                <a:spcPct val="120000"/>
              </a:lnSpc>
              <a:buFont typeface="Roboto" panose="02000000000000000000" pitchFamily="2" charset="0"/>
              <a:buChar char="–"/>
              <a:defRPr sz="1400">
                <a:solidFill>
                  <a:schemeClr val="tx1"/>
                </a:solidFill>
              </a:defRPr>
            </a:lvl9pPr>
          </a:lstStyle>
          <a:p>
            <a:pPr lvl="0"/>
            <a:r>
              <a:rPr lang="en-GB" noProof="0"/>
              <a:t>Divider SLIDE</a:t>
            </a:r>
          </a:p>
        </p:txBody>
      </p:sp>
      <p:pic>
        <p:nvPicPr>
          <p:cNvPr id="6" name="Picture 5">
            <a:extLst>
              <a:ext uri="{FF2B5EF4-FFF2-40B4-BE49-F238E27FC236}">
                <a16:creationId xmlns:a16="http://schemas.microsoft.com/office/drawing/2014/main" id="{AABF3C1B-D7DD-46AE-B4A1-0B16CA08BD13}"/>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644476" y="420858"/>
            <a:ext cx="1551840" cy="514800"/>
          </a:xfrm>
          <a:prstGeom prst="rect">
            <a:avLst/>
          </a:prstGeom>
        </p:spPr>
      </p:pic>
    </p:spTree>
    <p:extLst>
      <p:ext uri="{BB962C8B-B14F-4D97-AF65-F5344CB8AC3E}">
        <p14:creationId xmlns:p14="http://schemas.microsoft.com/office/powerpoint/2010/main" val="378316333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Blackstone Blue">
    <p:bg>
      <p:bgRef idx="1001">
        <a:schemeClr val="bg1"/>
      </p:bgRef>
    </p:bg>
    <p:spTree>
      <p:nvGrpSpPr>
        <p:cNvPr id="1" name=""/>
        <p:cNvGrpSpPr/>
        <p:nvPr/>
      </p:nvGrpSpPr>
      <p:grpSpPr>
        <a:xfrm>
          <a:off x="0" y="0"/>
          <a:ext cx="0" cy="0"/>
          <a:chOff x="0" y="0"/>
          <a:chExt cx="0" cy="0"/>
        </a:xfrm>
      </p:grpSpPr>
      <p:sp>
        <p:nvSpPr>
          <p:cNvPr id="6" name="Tijdelijke aanduiding voor afbeelding 2">
            <a:extLst>
              <a:ext uri="{FF2B5EF4-FFF2-40B4-BE49-F238E27FC236}">
                <a16:creationId xmlns:a16="http://schemas.microsoft.com/office/drawing/2014/main" id="{9085232A-5468-894B-A627-849F9F9C9E22}"/>
              </a:ext>
            </a:extLst>
          </p:cNvPr>
          <p:cNvSpPr>
            <a:spLocks noGrp="1"/>
          </p:cNvSpPr>
          <p:nvPr>
            <p:ph type="pic" sz="quarter" idx="13" hasCustomPrompt="1"/>
          </p:nvPr>
        </p:nvSpPr>
        <p:spPr>
          <a:xfrm>
            <a:off x="-557" y="0"/>
            <a:ext cx="5340767" cy="7559675"/>
          </a:xfrm>
          <a:prstGeom prst="rect">
            <a:avLst/>
          </a:prstGeom>
          <a:noFill/>
        </p:spPr>
        <p:txBody>
          <a:bodyPr lIns="72000" tIns="1260000"/>
          <a:lstStyle>
            <a:lvl1pPr algn="ctr">
              <a:defRPr sz="2000">
                <a:solidFill>
                  <a:schemeClr val="tx1"/>
                </a:solidFill>
              </a:defRPr>
            </a:lvl1pPr>
          </a:lstStyle>
          <a:p>
            <a:r>
              <a:rPr lang="en-GB"/>
              <a:t>Click to insert picture</a:t>
            </a:r>
          </a:p>
        </p:txBody>
      </p:sp>
      <p:sp>
        <p:nvSpPr>
          <p:cNvPr id="8" name="Tijdelijke aanduiding voor tekst 6">
            <a:extLst>
              <a:ext uri="{FF2B5EF4-FFF2-40B4-BE49-F238E27FC236}">
                <a16:creationId xmlns:a16="http://schemas.microsoft.com/office/drawing/2014/main" id="{2436C09C-9B40-4670-A026-40FB58669711}"/>
              </a:ext>
            </a:extLst>
          </p:cNvPr>
          <p:cNvSpPr>
            <a:spLocks noGrp="1"/>
          </p:cNvSpPr>
          <p:nvPr>
            <p:ph type="body" sz="quarter" idx="12" hasCustomPrompt="1"/>
          </p:nvPr>
        </p:nvSpPr>
        <p:spPr>
          <a:xfrm>
            <a:off x="5736569" y="5042913"/>
            <a:ext cx="4389773" cy="1894445"/>
          </a:xfrm>
          <a:prstGeom prst="rect">
            <a:avLst/>
          </a:prstGeom>
        </p:spPr>
        <p:txBody>
          <a:bodyPr anchor="b">
            <a:noAutofit/>
          </a:bodyPr>
          <a:lstStyle>
            <a:lvl1pPr algn="r">
              <a:lnSpc>
                <a:spcPct val="90000"/>
              </a:lnSpc>
              <a:defRPr sz="2400" b="1" cap="all" baseline="0">
                <a:solidFill>
                  <a:schemeClr val="tx1"/>
                </a:solidFill>
                <a:latin typeface="+mj-lt"/>
              </a:defRPr>
            </a:lvl1pPr>
            <a:lvl2pPr marL="0" indent="0">
              <a:lnSpc>
                <a:spcPct val="120000"/>
              </a:lnSpc>
              <a:buFont typeface="Arial" panose="020B0604020202020204" pitchFamily="34" charset="0"/>
              <a:buNone/>
              <a:defRPr sz="1400" b="1" i="0">
                <a:solidFill>
                  <a:schemeClr val="tx1"/>
                </a:solidFill>
                <a:latin typeface="Roboto Condensed" panose="02000000000000000000" pitchFamily="2" charset="0"/>
                <a:ea typeface="Roboto Condensed" panose="02000000000000000000" pitchFamily="2" charset="0"/>
              </a:defRPr>
            </a:lvl2pPr>
            <a:lvl3pPr marL="0" indent="0">
              <a:lnSpc>
                <a:spcPct val="120000"/>
              </a:lnSpc>
              <a:buFont typeface="Arial" panose="020B0604020202020204" pitchFamily="34" charset="0"/>
              <a:buNone/>
              <a:defRPr sz="1400">
                <a:solidFill>
                  <a:schemeClr val="tx1"/>
                </a:solidFill>
              </a:defRPr>
            </a:lvl3pPr>
            <a:lvl4pPr marL="180000" indent="-180000">
              <a:lnSpc>
                <a:spcPct val="120000"/>
              </a:lnSpc>
              <a:buFont typeface="Arial" panose="020B0604020202020204" pitchFamily="34" charset="0"/>
              <a:buChar char="•"/>
              <a:tabLst/>
              <a:defRPr sz="1400">
                <a:solidFill>
                  <a:schemeClr val="tx1"/>
                </a:solidFill>
              </a:defRPr>
            </a:lvl4pPr>
            <a:lvl5pPr marL="360000" indent="-180000">
              <a:lnSpc>
                <a:spcPct val="120000"/>
              </a:lnSpc>
              <a:buFont typeface="Roboto" panose="02000000000000000000" pitchFamily="2" charset="0"/>
              <a:buChar char="–"/>
              <a:tabLst/>
              <a:defRPr sz="1400">
                <a:solidFill>
                  <a:schemeClr val="tx1"/>
                </a:solidFill>
              </a:defRPr>
            </a:lvl5pPr>
            <a:lvl6pPr marL="540000" indent="-180000">
              <a:lnSpc>
                <a:spcPct val="120000"/>
              </a:lnSpc>
              <a:buFont typeface="Arial" panose="020B0604020202020204" pitchFamily="34" charset="0"/>
              <a:buChar char="•"/>
              <a:tabLst/>
              <a:defRPr>
                <a:solidFill>
                  <a:schemeClr val="tx1"/>
                </a:solidFill>
              </a:defRPr>
            </a:lvl6pPr>
            <a:lvl7pPr marL="540000" indent="0">
              <a:lnSpc>
                <a:spcPct val="120000"/>
              </a:lnSpc>
              <a:buFont typeface="Roboto" panose="02000000000000000000" pitchFamily="2" charset="0"/>
              <a:buNone/>
              <a:defRPr sz="1400">
                <a:solidFill>
                  <a:schemeClr val="tx1"/>
                </a:solidFill>
              </a:defRPr>
            </a:lvl7pPr>
            <a:lvl8pPr marL="900000" indent="-180000">
              <a:lnSpc>
                <a:spcPct val="120000"/>
              </a:lnSpc>
              <a:buFont typeface="Arial" panose="020B0604020202020204" pitchFamily="34" charset="0"/>
              <a:buChar char="•"/>
              <a:defRPr sz="1400">
                <a:solidFill>
                  <a:schemeClr val="tx1"/>
                </a:solidFill>
              </a:defRPr>
            </a:lvl8pPr>
            <a:lvl9pPr marL="1080000" indent="-180000">
              <a:lnSpc>
                <a:spcPct val="120000"/>
              </a:lnSpc>
              <a:buFont typeface="Roboto" panose="02000000000000000000" pitchFamily="2" charset="0"/>
              <a:buChar char="–"/>
              <a:defRPr sz="1400">
                <a:solidFill>
                  <a:schemeClr val="tx1"/>
                </a:solidFill>
              </a:defRPr>
            </a:lvl9pPr>
          </a:lstStyle>
          <a:p>
            <a:pPr lvl="0"/>
            <a:r>
              <a:rPr lang="en-GB" noProof="0"/>
              <a:t>divider SLIDE</a:t>
            </a:r>
          </a:p>
        </p:txBody>
      </p:sp>
      <p:pic>
        <p:nvPicPr>
          <p:cNvPr id="7" name="Picture 6">
            <a:extLst>
              <a:ext uri="{FF2B5EF4-FFF2-40B4-BE49-F238E27FC236}">
                <a16:creationId xmlns:a16="http://schemas.microsoft.com/office/drawing/2014/main" id="{B5172AF7-E9FB-40A0-8A09-2D70D4B9013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644476" y="420858"/>
            <a:ext cx="1551840" cy="514800"/>
          </a:xfrm>
          <a:prstGeom prst="rect">
            <a:avLst/>
          </a:prstGeom>
        </p:spPr>
      </p:pic>
    </p:spTree>
    <p:extLst>
      <p:ext uri="{BB962C8B-B14F-4D97-AF65-F5344CB8AC3E}">
        <p14:creationId xmlns:p14="http://schemas.microsoft.com/office/powerpoint/2010/main" val="4268836478"/>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Image+Paragraph De Brauw Burgundy">
    <p:bg>
      <p:bgRef idx="1001">
        <a:schemeClr val="bg2"/>
      </p:bgRef>
    </p:bg>
    <p:spTree>
      <p:nvGrpSpPr>
        <p:cNvPr id="1" name=""/>
        <p:cNvGrpSpPr/>
        <p:nvPr/>
      </p:nvGrpSpPr>
      <p:grpSpPr>
        <a:xfrm>
          <a:off x="0" y="0"/>
          <a:ext cx="0" cy="0"/>
          <a:chOff x="0" y="0"/>
          <a:chExt cx="0" cy="0"/>
        </a:xfrm>
      </p:grpSpPr>
      <p:sp>
        <p:nvSpPr>
          <p:cNvPr id="7" name="Tijdelijke aanduiding voor afbeelding 2">
            <a:extLst>
              <a:ext uri="{FF2B5EF4-FFF2-40B4-BE49-F238E27FC236}">
                <a16:creationId xmlns:a16="http://schemas.microsoft.com/office/drawing/2014/main" id="{2FF03757-2A2F-EB47-A934-ED97984B432D}"/>
              </a:ext>
            </a:extLst>
          </p:cNvPr>
          <p:cNvSpPr>
            <a:spLocks noGrp="1"/>
          </p:cNvSpPr>
          <p:nvPr>
            <p:ph type="pic" sz="quarter" idx="13" hasCustomPrompt="1"/>
          </p:nvPr>
        </p:nvSpPr>
        <p:spPr>
          <a:xfrm>
            <a:off x="0" y="0"/>
            <a:ext cx="5340767" cy="7559675"/>
          </a:xfrm>
          <a:prstGeom prst="rect">
            <a:avLst/>
          </a:prstGeom>
          <a:noFill/>
        </p:spPr>
        <p:txBody>
          <a:bodyPr lIns="72000" tIns="1260000"/>
          <a:lstStyle>
            <a:lvl1pPr algn="ctr">
              <a:defRPr sz="2000">
                <a:solidFill>
                  <a:schemeClr val="tx1"/>
                </a:solidFill>
              </a:defRPr>
            </a:lvl1pPr>
          </a:lstStyle>
          <a:p>
            <a:r>
              <a:rPr lang="en-GB"/>
              <a:t>Click to insert picture</a:t>
            </a:r>
          </a:p>
        </p:txBody>
      </p:sp>
      <p:sp>
        <p:nvSpPr>
          <p:cNvPr id="8" name="Tijdelijke aanduiding voor tekst 6">
            <a:extLst>
              <a:ext uri="{FF2B5EF4-FFF2-40B4-BE49-F238E27FC236}">
                <a16:creationId xmlns:a16="http://schemas.microsoft.com/office/drawing/2014/main" id="{41D8159C-4E5A-4037-BC42-97E5D2DA8667}"/>
              </a:ext>
            </a:extLst>
          </p:cNvPr>
          <p:cNvSpPr>
            <a:spLocks noGrp="1"/>
          </p:cNvSpPr>
          <p:nvPr>
            <p:ph type="body" sz="quarter" idx="11" hasCustomPrompt="1"/>
          </p:nvPr>
        </p:nvSpPr>
        <p:spPr>
          <a:xfrm>
            <a:off x="5736569" y="1764000"/>
            <a:ext cx="4389773" cy="5146540"/>
          </a:xfrm>
          <a:prstGeom prst="rect">
            <a:avLst/>
          </a:prstGeom>
        </p:spPr>
        <p:txBody>
          <a:bodyPr>
            <a:noAutofit/>
          </a:bodyPr>
          <a:lstStyle>
            <a:lvl1pPr>
              <a:lnSpc>
                <a:spcPct val="90000"/>
              </a:lnSpc>
              <a:defRPr sz="3000" b="1" cap="all" baseline="0">
                <a:solidFill>
                  <a:schemeClr val="tx1"/>
                </a:solidFill>
                <a:latin typeface="+mj-lt"/>
              </a:defRPr>
            </a:lvl1pPr>
            <a:lvl2pPr marL="0" indent="0">
              <a:lnSpc>
                <a:spcPct val="120000"/>
              </a:lnSpc>
              <a:buFont typeface="Arial" panose="020B0604020202020204" pitchFamily="34" charset="0"/>
              <a:buNone/>
              <a:defRPr sz="1200" b="1" i="0">
                <a:solidFill>
                  <a:schemeClr val="tx1"/>
                </a:solidFill>
                <a:latin typeface="Roboto Condensed" panose="02000000000000000000" pitchFamily="2" charset="0"/>
                <a:ea typeface="Roboto Condensed" panose="02000000000000000000" pitchFamily="2" charset="0"/>
              </a:defRPr>
            </a:lvl2pPr>
            <a:lvl3pPr marL="0" indent="0">
              <a:lnSpc>
                <a:spcPct val="120000"/>
              </a:lnSpc>
              <a:buFont typeface="Arial" panose="020B0604020202020204" pitchFamily="34" charset="0"/>
              <a:buNone/>
              <a:defRPr sz="1100">
                <a:solidFill>
                  <a:schemeClr val="tx1"/>
                </a:solidFill>
              </a:defRPr>
            </a:lvl3pPr>
            <a:lvl4pPr marL="144000" indent="-144000">
              <a:lnSpc>
                <a:spcPct val="120000"/>
              </a:lnSpc>
              <a:buFont typeface="Arial" panose="020B0604020202020204" pitchFamily="34" charset="0"/>
              <a:buChar char="•"/>
              <a:tabLst/>
              <a:defRPr sz="1100">
                <a:solidFill>
                  <a:schemeClr val="tx1"/>
                </a:solidFill>
              </a:defRPr>
            </a:lvl4pPr>
            <a:lvl5pPr marL="288000" indent="-144000">
              <a:lnSpc>
                <a:spcPct val="120000"/>
              </a:lnSpc>
              <a:buFont typeface="Roboto Light" panose="020B0604020202020204" charset="0"/>
              <a:buChar char="-"/>
              <a:tabLst/>
              <a:defRPr sz="1100">
                <a:solidFill>
                  <a:schemeClr val="tx1"/>
                </a:solidFill>
              </a:defRPr>
            </a:lvl5pPr>
            <a:lvl6pPr marL="432000" indent="-144000">
              <a:lnSpc>
                <a:spcPct val="120000"/>
              </a:lnSpc>
              <a:buFont typeface="Arial" panose="020B0604020202020204" pitchFamily="34" charset="0"/>
              <a:buChar char="•"/>
              <a:tabLst/>
              <a:defRPr sz="1100">
                <a:solidFill>
                  <a:schemeClr val="tx1"/>
                </a:solidFill>
              </a:defRPr>
            </a:lvl6pPr>
            <a:lvl7pPr marL="576000" indent="-144000">
              <a:lnSpc>
                <a:spcPct val="120000"/>
              </a:lnSpc>
              <a:buFont typeface="Roboto Light" panose="020B0604020202020204" charset="0"/>
              <a:buChar char="-"/>
              <a:defRPr sz="1100">
                <a:solidFill>
                  <a:schemeClr val="tx1"/>
                </a:solidFill>
              </a:defRPr>
            </a:lvl7pPr>
            <a:lvl8pPr marL="720000" indent="-144000">
              <a:lnSpc>
                <a:spcPct val="120000"/>
              </a:lnSpc>
              <a:buFont typeface="Arial" panose="020B0604020202020204" pitchFamily="34" charset="0"/>
              <a:buChar char="•"/>
              <a:defRPr sz="1100">
                <a:solidFill>
                  <a:schemeClr val="tx1"/>
                </a:solidFill>
              </a:defRPr>
            </a:lvl8pPr>
            <a:lvl9pPr marL="864000" indent="-144000">
              <a:lnSpc>
                <a:spcPct val="120000"/>
              </a:lnSpc>
              <a:buFont typeface="Roboto Light" panose="020B0604020202020204" charset="0"/>
              <a:buChar char="-"/>
              <a:defRPr sz="1100">
                <a:solidFill>
                  <a:schemeClr val="tx1"/>
                </a:solidFill>
              </a:defRPr>
            </a:lvl9pPr>
          </a:lstStyle>
          <a:p>
            <a:pPr lvl="0"/>
            <a:r>
              <a:rPr lang="en-GB" noProof="0"/>
              <a:t>First level</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a:p>
            <a:pPr lvl="6"/>
            <a:r>
              <a:rPr lang="en-GB" noProof="0"/>
              <a:t>Seventh Level</a:t>
            </a:r>
          </a:p>
          <a:p>
            <a:pPr lvl="7"/>
            <a:r>
              <a:rPr lang="en-GB" noProof="0"/>
              <a:t>Eighth Level</a:t>
            </a:r>
          </a:p>
          <a:p>
            <a:pPr lvl="8"/>
            <a:r>
              <a:rPr lang="en-GB" noProof="0"/>
              <a:t>Ninth Level</a:t>
            </a:r>
          </a:p>
          <a:p>
            <a:pPr lvl="6"/>
            <a:endParaRPr lang="en-GB" noProof="0"/>
          </a:p>
        </p:txBody>
      </p:sp>
      <p:pic>
        <p:nvPicPr>
          <p:cNvPr id="5" name="Picture 4">
            <a:extLst>
              <a:ext uri="{FF2B5EF4-FFF2-40B4-BE49-F238E27FC236}">
                <a16:creationId xmlns:a16="http://schemas.microsoft.com/office/drawing/2014/main" id="{3389F7FC-0516-49D5-B7DD-E3F8DEC7126B}"/>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644476" y="420858"/>
            <a:ext cx="1551840" cy="514800"/>
          </a:xfrm>
          <a:prstGeom prst="rect">
            <a:avLst/>
          </a:prstGeom>
        </p:spPr>
      </p:pic>
    </p:spTree>
    <p:extLst>
      <p:ext uri="{BB962C8B-B14F-4D97-AF65-F5344CB8AC3E}">
        <p14:creationId xmlns:p14="http://schemas.microsoft.com/office/powerpoint/2010/main" val="824696086"/>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Image+Paragraph Blackstone Blue">
    <p:bg>
      <p:bgRef idx="1001">
        <a:schemeClr val="bg1"/>
      </p:bgRef>
    </p:bg>
    <p:spTree>
      <p:nvGrpSpPr>
        <p:cNvPr id="1" name=""/>
        <p:cNvGrpSpPr/>
        <p:nvPr/>
      </p:nvGrpSpPr>
      <p:grpSpPr>
        <a:xfrm>
          <a:off x="0" y="0"/>
          <a:ext cx="0" cy="0"/>
          <a:chOff x="0" y="0"/>
          <a:chExt cx="0" cy="0"/>
        </a:xfrm>
      </p:grpSpPr>
      <p:sp>
        <p:nvSpPr>
          <p:cNvPr id="8" name="Tijdelijke aanduiding voor afbeelding 2">
            <a:extLst>
              <a:ext uri="{FF2B5EF4-FFF2-40B4-BE49-F238E27FC236}">
                <a16:creationId xmlns:a16="http://schemas.microsoft.com/office/drawing/2014/main" id="{40A619F9-DDC5-CD40-9465-FD87ABA6FE67}"/>
              </a:ext>
            </a:extLst>
          </p:cNvPr>
          <p:cNvSpPr>
            <a:spLocks noGrp="1"/>
          </p:cNvSpPr>
          <p:nvPr>
            <p:ph type="pic" sz="quarter" idx="13" hasCustomPrompt="1"/>
          </p:nvPr>
        </p:nvSpPr>
        <p:spPr>
          <a:xfrm>
            <a:off x="-557" y="0"/>
            <a:ext cx="5340767" cy="7559675"/>
          </a:xfrm>
          <a:prstGeom prst="rect">
            <a:avLst/>
          </a:prstGeom>
          <a:noFill/>
        </p:spPr>
        <p:txBody>
          <a:bodyPr lIns="72000" tIns="1260000"/>
          <a:lstStyle>
            <a:lvl1pPr algn="ctr">
              <a:defRPr sz="2000">
                <a:solidFill>
                  <a:schemeClr val="tx1"/>
                </a:solidFill>
              </a:defRPr>
            </a:lvl1pPr>
          </a:lstStyle>
          <a:p>
            <a:r>
              <a:rPr lang="en-GB"/>
              <a:t>Click to insert picture</a:t>
            </a:r>
          </a:p>
        </p:txBody>
      </p:sp>
      <p:sp>
        <p:nvSpPr>
          <p:cNvPr id="6" name="Tijdelijke aanduiding voor tekst 6">
            <a:extLst>
              <a:ext uri="{FF2B5EF4-FFF2-40B4-BE49-F238E27FC236}">
                <a16:creationId xmlns:a16="http://schemas.microsoft.com/office/drawing/2014/main" id="{27D4885F-CBFC-43F5-80B0-4DFF083DAB16}"/>
              </a:ext>
            </a:extLst>
          </p:cNvPr>
          <p:cNvSpPr>
            <a:spLocks noGrp="1"/>
          </p:cNvSpPr>
          <p:nvPr>
            <p:ph type="body" sz="quarter" idx="11" hasCustomPrompt="1"/>
          </p:nvPr>
        </p:nvSpPr>
        <p:spPr>
          <a:xfrm>
            <a:off x="5736569" y="1764000"/>
            <a:ext cx="4389773" cy="5146540"/>
          </a:xfrm>
          <a:prstGeom prst="rect">
            <a:avLst/>
          </a:prstGeom>
        </p:spPr>
        <p:txBody>
          <a:bodyPr>
            <a:noAutofit/>
          </a:bodyPr>
          <a:lstStyle>
            <a:lvl1pPr>
              <a:lnSpc>
                <a:spcPct val="90000"/>
              </a:lnSpc>
              <a:defRPr sz="3000" b="1" cap="all" baseline="0">
                <a:solidFill>
                  <a:schemeClr val="tx1"/>
                </a:solidFill>
                <a:latin typeface="+mj-lt"/>
              </a:defRPr>
            </a:lvl1pPr>
            <a:lvl2pPr marL="0" indent="0">
              <a:lnSpc>
                <a:spcPct val="120000"/>
              </a:lnSpc>
              <a:buFont typeface="Arial" panose="020B0604020202020204" pitchFamily="34" charset="0"/>
              <a:buNone/>
              <a:defRPr sz="1200" b="1" i="0">
                <a:solidFill>
                  <a:schemeClr val="tx1"/>
                </a:solidFill>
                <a:latin typeface="Roboto Condensed" panose="02000000000000000000" pitchFamily="2" charset="0"/>
                <a:ea typeface="Roboto Condensed" panose="02000000000000000000" pitchFamily="2" charset="0"/>
              </a:defRPr>
            </a:lvl2pPr>
            <a:lvl3pPr marL="0" indent="0">
              <a:lnSpc>
                <a:spcPct val="120000"/>
              </a:lnSpc>
              <a:buFont typeface="Arial" panose="020B0604020202020204" pitchFamily="34" charset="0"/>
              <a:buNone/>
              <a:defRPr sz="1100">
                <a:solidFill>
                  <a:schemeClr val="tx1"/>
                </a:solidFill>
              </a:defRPr>
            </a:lvl3pPr>
            <a:lvl4pPr marL="144000" indent="-144000">
              <a:lnSpc>
                <a:spcPct val="120000"/>
              </a:lnSpc>
              <a:buFont typeface="Arial" panose="020B0604020202020204" pitchFamily="34" charset="0"/>
              <a:buChar char="•"/>
              <a:tabLst/>
              <a:defRPr sz="1100">
                <a:solidFill>
                  <a:schemeClr val="tx1"/>
                </a:solidFill>
              </a:defRPr>
            </a:lvl4pPr>
            <a:lvl5pPr marL="288000" indent="-144000">
              <a:lnSpc>
                <a:spcPct val="120000"/>
              </a:lnSpc>
              <a:buFont typeface="Roboto Light" panose="020B0604020202020204" charset="0"/>
              <a:buChar char="-"/>
              <a:tabLst/>
              <a:defRPr sz="1100">
                <a:solidFill>
                  <a:schemeClr val="tx1"/>
                </a:solidFill>
              </a:defRPr>
            </a:lvl5pPr>
            <a:lvl6pPr marL="432000" indent="-144000">
              <a:lnSpc>
                <a:spcPct val="120000"/>
              </a:lnSpc>
              <a:buFont typeface="Arial" panose="020B0604020202020204" pitchFamily="34" charset="0"/>
              <a:buChar char="•"/>
              <a:tabLst/>
              <a:defRPr sz="1100">
                <a:solidFill>
                  <a:schemeClr val="tx1"/>
                </a:solidFill>
              </a:defRPr>
            </a:lvl6pPr>
            <a:lvl7pPr marL="576000" indent="-144000">
              <a:lnSpc>
                <a:spcPct val="120000"/>
              </a:lnSpc>
              <a:buFont typeface="Roboto Light" panose="020B0604020202020204" charset="0"/>
              <a:buChar char="-"/>
              <a:defRPr sz="1100">
                <a:solidFill>
                  <a:schemeClr val="tx1"/>
                </a:solidFill>
              </a:defRPr>
            </a:lvl7pPr>
            <a:lvl8pPr marL="720000" indent="-144000">
              <a:lnSpc>
                <a:spcPct val="120000"/>
              </a:lnSpc>
              <a:buFont typeface="Arial" panose="020B0604020202020204" pitchFamily="34" charset="0"/>
              <a:buChar char="•"/>
              <a:defRPr sz="1100">
                <a:solidFill>
                  <a:schemeClr val="tx1"/>
                </a:solidFill>
              </a:defRPr>
            </a:lvl8pPr>
            <a:lvl9pPr marL="864000" indent="-144000">
              <a:lnSpc>
                <a:spcPct val="120000"/>
              </a:lnSpc>
              <a:buFont typeface="Roboto Light" panose="020B0604020202020204" charset="0"/>
              <a:buChar char="-"/>
              <a:defRPr sz="1100">
                <a:solidFill>
                  <a:schemeClr val="tx1"/>
                </a:solidFill>
              </a:defRPr>
            </a:lvl9pPr>
          </a:lstStyle>
          <a:p>
            <a:pPr lvl="0"/>
            <a:r>
              <a:rPr lang="en-GB" noProof="0"/>
              <a:t>First level</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a:p>
            <a:pPr lvl="6"/>
            <a:r>
              <a:rPr lang="en-GB" noProof="0"/>
              <a:t>Seventh Level</a:t>
            </a:r>
          </a:p>
          <a:p>
            <a:pPr lvl="7"/>
            <a:r>
              <a:rPr lang="en-GB" noProof="0"/>
              <a:t>Eighth Level</a:t>
            </a:r>
          </a:p>
          <a:p>
            <a:pPr lvl="8"/>
            <a:r>
              <a:rPr lang="en-GB" noProof="0"/>
              <a:t>Ninth Level</a:t>
            </a:r>
          </a:p>
          <a:p>
            <a:pPr lvl="6"/>
            <a:endParaRPr lang="en-GB" noProof="0"/>
          </a:p>
        </p:txBody>
      </p:sp>
      <p:pic>
        <p:nvPicPr>
          <p:cNvPr id="7" name="Picture 6">
            <a:extLst>
              <a:ext uri="{FF2B5EF4-FFF2-40B4-BE49-F238E27FC236}">
                <a16:creationId xmlns:a16="http://schemas.microsoft.com/office/drawing/2014/main" id="{78AC9131-5B51-4297-B05E-147C97CBF08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644476" y="420858"/>
            <a:ext cx="1551840" cy="514800"/>
          </a:xfrm>
          <a:prstGeom prst="rect">
            <a:avLst/>
          </a:prstGeom>
        </p:spPr>
      </p:pic>
    </p:spTree>
    <p:extLst>
      <p:ext uri="{BB962C8B-B14F-4D97-AF65-F5344CB8AC3E}">
        <p14:creationId xmlns:p14="http://schemas.microsoft.com/office/powerpoint/2010/main" val="415382687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aragraph De Brauw Burgundy">
    <p:bg>
      <p:bgRef idx="1001">
        <a:schemeClr val="bg2"/>
      </p:bgRef>
    </p:bg>
    <p:spTree>
      <p:nvGrpSpPr>
        <p:cNvPr id="1" name=""/>
        <p:cNvGrpSpPr/>
        <p:nvPr/>
      </p:nvGrpSpPr>
      <p:grpSpPr>
        <a:xfrm>
          <a:off x="0" y="0"/>
          <a:ext cx="0" cy="0"/>
          <a:chOff x="0" y="0"/>
          <a:chExt cx="0" cy="0"/>
        </a:xfrm>
      </p:grpSpPr>
      <p:sp>
        <p:nvSpPr>
          <p:cNvPr id="4" name="Tijdelijke aanduiding voor tekst 6">
            <a:extLst>
              <a:ext uri="{FF2B5EF4-FFF2-40B4-BE49-F238E27FC236}">
                <a16:creationId xmlns:a16="http://schemas.microsoft.com/office/drawing/2014/main" id="{7F6E6645-359F-4882-97CB-1D50F87649E6}"/>
              </a:ext>
            </a:extLst>
          </p:cNvPr>
          <p:cNvSpPr>
            <a:spLocks noGrp="1"/>
          </p:cNvSpPr>
          <p:nvPr>
            <p:ph type="body" sz="quarter" idx="11" hasCustomPrompt="1"/>
          </p:nvPr>
        </p:nvSpPr>
        <p:spPr>
          <a:xfrm>
            <a:off x="746144" y="1764000"/>
            <a:ext cx="4342748" cy="5146540"/>
          </a:xfrm>
          <a:prstGeom prst="rect">
            <a:avLst/>
          </a:prstGeom>
        </p:spPr>
        <p:txBody>
          <a:bodyPr>
            <a:noAutofit/>
          </a:bodyPr>
          <a:lstStyle>
            <a:lvl1pPr>
              <a:lnSpc>
                <a:spcPct val="90000"/>
              </a:lnSpc>
              <a:defRPr sz="3000" b="1" cap="all" baseline="0">
                <a:solidFill>
                  <a:schemeClr val="tx1"/>
                </a:solidFill>
                <a:latin typeface="+mj-lt"/>
              </a:defRPr>
            </a:lvl1pPr>
            <a:lvl2pPr marL="0" indent="0">
              <a:lnSpc>
                <a:spcPct val="120000"/>
              </a:lnSpc>
              <a:buFont typeface="Arial" panose="020B0604020202020204" pitchFamily="34" charset="0"/>
              <a:buNone/>
              <a:defRPr sz="1200" b="1" i="0">
                <a:solidFill>
                  <a:schemeClr val="tx1"/>
                </a:solidFill>
                <a:latin typeface="Roboto Condensed" panose="02000000000000000000" pitchFamily="2" charset="0"/>
                <a:ea typeface="Roboto Condensed" panose="02000000000000000000" pitchFamily="2" charset="0"/>
              </a:defRPr>
            </a:lvl2pPr>
            <a:lvl3pPr marL="0" indent="0">
              <a:lnSpc>
                <a:spcPct val="120000"/>
              </a:lnSpc>
              <a:buFont typeface="Arial" panose="020B0604020202020204" pitchFamily="34" charset="0"/>
              <a:buNone/>
              <a:defRPr sz="1100">
                <a:solidFill>
                  <a:schemeClr val="tx1"/>
                </a:solidFill>
              </a:defRPr>
            </a:lvl3pPr>
            <a:lvl4pPr marL="144000" indent="-144000">
              <a:lnSpc>
                <a:spcPct val="120000"/>
              </a:lnSpc>
              <a:buFont typeface="Arial" panose="020B0604020202020204" pitchFamily="34" charset="0"/>
              <a:buChar char="•"/>
              <a:tabLst/>
              <a:defRPr sz="1100">
                <a:solidFill>
                  <a:schemeClr val="tx1"/>
                </a:solidFill>
              </a:defRPr>
            </a:lvl4pPr>
            <a:lvl5pPr marL="288000" indent="-144000">
              <a:lnSpc>
                <a:spcPct val="120000"/>
              </a:lnSpc>
              <a:buFont typeface="Roboto Light" panose="020B0604020202020204" charset="0"/>
              <a:buChar char="-"/>
              <a:tabLst/>
              <a:defRPr sz="1100">
                <a:solidFill>
                  <a:schemeClr val="tx1"/>
                </a:solidFill>
              </a:defRPr>
            </a:lvl5pPr>
            <a:lvl6pPr marL="432000" indent="-144000">
              <a:lnSpc>
                <a:spcPct val="120000"/>
              </a:lnSpc>
              <a:buFont typeface="Arial" panose="020B0604020202020204" pitchFamily="34" charset="0"/>
              <a:buChar char="•"/>
              <a:tabLst/>
              <a:defRPr sz="1100">
                <a:solidFill>
                  <a:schemeClr val="tx1"/>
                </a:solidFill>
              </a:defRPr>
            </a:lvl6pPr>
            <a:lvl7pPr marL="576000" indent="-144000">
              <a:lnSpc>
                <a:spcPct val="120000"/>
              </a:lnSpc>
              <a:buFont typeface="Roboto Light" panose="020B0604020202020204" charset="0"/>
              <a:buChar char="-"/>
              <a:defRPr sz="1100">
                <a:solidFill>
                  <a:schemeClr val="tx1"/>
                </a:solidFill>
              </a:defRPr>
            </a:lvl7pPr>
            <a:lvl8pPr marL="720000" indent="-144000">
              <a:lnSpc>
                <a:spcPct val="120000"/>
              </a:lnSpc>
              <a:buFont typeface="Arial" panose="020B0604020202020204" pitchFamily="34" charset="0"/>
              <a:buChar char="•"/>
              <a:defRPr sz="1100">
                <a:solidFill>
                  <a:schemeClr val="tx1"/>
                </a:solidFill>
              </a:defRPr>
            </a:lvl8pPr>
            <a:lvl9pPr marL="864000" indent="-144000">
              <a:lnSpc>
                <a:spcPct val="120000"/>
              </a:lnSpc>
              <a:buFont typeface="Roboto Light" panose="020B0604020202020204" charset="0"/>
              <a:buChar char="-"/>
              <a:defRPr sz="1100">
                <a:solidFill>
                  <a:schemeClr val="tx1"/>
                </a:solidFill>
              </a:defRPr>
            </a:lvl9pPr>
          </a:lstStyle>
          <a:p>
            <a:pPr lvl="0"/>
            <a:r>
              <a:rPr lang="en-GB" noProof="0"/>
              <a:t>First level</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a:p>
            <a:pPr lvl="6"/>
            <a:r>
              <a:rPr lang="en-GB" noProof="0"/>
              <a:t>Seventh Level</a:t>
            </a:r>
          </a:p>
          <a:p>
            <a:pPr lvl="7"/>
            <a:r>
              <a:rPr lang="en-GB" noProof="0"/>
              <a:t>Eighth Level</a:t>
            </a:r>
          </a:p>
          <a:p>
            <a:pPr lvl="8"/>
            <a:r>
              <a:rPr lang="en-GB" noProof="0"/>
              <a:t>Ninth Level</a:t>
            </a:r>
          </a:p>
        </p:txBody>
      </p:sp>
      <p:pic>
        <p:nvPicPr>
          <p:cNvPr id="6" name="Picture 5">
            <a:extLst>
              <a:ext uri="{FF2B5EF4-FFF2-40B4-BE49-F238E27FC236}">
                <a16:creationId xmlns:a16="http://schemas.microsoft.com/office/drawing/2014/main" id="{1B395B62-F659-4086-9B0B-7A9F7CA1BA99}"/>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644476" y="420858"/>
            <a:ext cx="1551840" cy="514800"/>
          </a:xfrm>
          <a:prstGeom prst="rect">
            <a:avLst/>
          </a:prstGeom>
        </p:spPr>
      </p:pic>
    </p:spTree>
    <p:extLst>
      <p:ext uri="{BB962C8B-B14F-4D97-AF65-F5344CB8AC3E}">
        <p14:creationId xmlns:p14="http://schemas.microsoft.com/office/powerpoint/2010/main" val="998912215"/>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aragraph Blackstone Blue">
    <p:bg>
      <p:bgRef idx="1001">
        <a:schemeClr val="bg1"/>
      </p:bgRef>
    </p:bg>
    <p:spTree>
      <p:nvGrpSpPr>
        <p:cNvPr id="1" name=""/>
        <p:cNvGrpSpPr/>
        <p:nvPr/>
      </p:nvGrpSpPr>
      <p:grpSpPr>
        <a:xfrm>
          <a:off x="0" y="0"/>
          <a:ext cx="0" cy="0"/>
          <a:chOff x="0" y="0"/>
          <a:chExt cx="0" cy="0"/>
        </a:xfrm>
      </p:grpSpPr>
      <p:sp>
        <p:nvSpPr>
          <p:cNvPr id="6" name="Tijdelijke aanduiding voor tekst 6">
            <a:extLst>
              <a:ext uri="{FF2B5EF4-FFF2-40B4-BE49-F238E27FC236}">
                <a16:creationId xmlns:a16="http://schemas.microsoft.com/office/drawing/2014/main" id="{27D4885F-CBFC-43F5-80B0-4DFF083DAB16}"/>
              </a:ext>
            </a:extLst>
          </p:cNvPr>
          <p:cNvSpPr>
            <a:spLocks noGrp="1"/>
          </p:cNvSpPr>
          <p:nvPr>
            <p:ph type="body" sz="quarter" idx="11" hasCustomPrompt="1"/>
          </p:nvPr>
        </p:nvSpPr>
        <p:spPr>
          <a:xfrm>
            <a:off x="746144" y="1764000"/>
            <a:ext cx="4342748" cy="5146540"/>
          </a:xfrm>
          <a:prstGeom prst="rect">
            <a:avLst/>
          </a:prstGeom>
        </p:spPr>
        <p:txBody>
          <a:bodyPr>
            <a:noAutofit/>
          </a:bodyPr>
          <a:lstStyle>
            <a:lvl1pPr>
              <a:lnSpc>
                <a:spcPct val="90000"/>
              </a:lnSpc>
              <a:defRPr sz="3000" b="1" cap="all" baseline="0">
                <a:solidFill>
                  <a:schemeClr val="tx1"/>
                </a:solidFill>
                <a:latin typeface="+mj-lt"/>
              </a:defRPr>
            </a:lvl1pPr>
            <a:lvl2pPr marL="0" indent="0">
              <a:lnSpc>
                <a:spcPct val="120000"/>
              </a:lnSpc>
              <a:buFont typeface="Arial" panose="020B0604020202020204" pitchFamily="34" charset="0"/>
              <a:buNone/>
              <a:defRPr sz="1200" b="1" i="0">
                <a:solidFill>
                  <a:schemeClr val="tx1"/>
                </a:solidFill>
                <a:latin typeface="Roboto Condensed" panose="02000000000000000000" pitchFamily="2" charset="0"/>
                <a:ea typeface="Roboto Condensed" panose="02000000000000000000" pitchFamily="2" charset="0"/>
              </a:defRPr>
            </a:lvl2pPr>
            <a:lvl3pPr marL="0" indent="0">
              <a:lnSpc>
                <a:spcPct val="120000"/>
              </a:lnSpc>
              <a:buFont typeface="Arial" panose="020B0604020202020204" pitchFamily="34" charset="0"/>
              <a:buNone/>
              <a:defRPr sz="1100">
                <a:solidFill>
                  <a:schemeClr val="tx1"/>
                </a:solidFill>
              </a:defRPr>
            </a:lvl3pPr>
            <a:lvl4pPr marL="144000" indent="-144000">
              <a:lnSpc>
                <a:spcPct val="120000"/>
              </a:lnSpc>
              <a:buSzPct val="120000"/>
              <a:buFont typeface="Arial" panose="020B0604020202020204" pitchFamily="34" charset="0"/>
              <a:buChar char="•"/>
              <a:tabLst/>
              <a:defRPr sz="1100">
                <a:solidFill>
                  <a:schemeClr val="tx1"/>
                </a:solidFill>
              </a:defRPr>
            </a:lvl4pPr>
            <a:lvl5pPr marL="288000" indent="-144000">
              <a:lnSpc>
                <a:spcPct val="120000"/>
              </a:lnSpc>
              <a:buSzPct val="120000"/>
              <a:buFont typeface="Roboto Light" panose="020B0604020202020204" charset="0"/>
              <a:buChar char="-"/>
              <a:tabLst/>
              <a:defRPr sz="1100">
                <a:solidFill>
                  <a:schemeClr val="tx1"/>
                </a:solidFill>
              </a:defRPr>
            </a:lvl5pPr>
            <a:lvl6pPr marL="432000" indent="-144000">
              <a:lnSpc>
                <a:spcPct val="120000"/>
              </a:lnSpc>
              <a:buSzPct val="120000"/>
              <a:buFont typeface="Arial" panose="020B0604020202020204" pitchFamily="34" charset="0"/>
              <a:buChar char="•"/>
              <a:tabLst/>
              <a:defRPr sz="1100">
                <a:solidFill>
                  <a:schemeClr val="tx1"/>
                </a:solidFill>
              </a:defRPr>
            </a:lvl6pPr>
            <a:lvl7pPr marL="576000" indent="-144000">
              <a:lnSpc>
                <a:spcPct val="120000"/>
              </a:lnSpc>
              <a:buSzPct val="120000"/>
              <a:buFont typeface="Roboto Light" panose="020B0604020202020204" charset="0"/>
              <a:buChar char="-"/>
              <a:defRPr sz="1100">
                <a:solidFill>
                  <a:schemeClr val="tx1"/>
                </a:solidFill>
              </a:defRPr>
            </a:lvl7pPr>
            <a:lvl8pPr marL="720000" indent="-144000">
              <a:lnSpc>
                <a:spcPct val="120000"/>
              </a:lnSpc>
              <a:buSzPct val="120000"/>
              <a:buFont typeface="Arial" panose="020B0604020202020204" pitchFamily="34" charset="0"/>
              <a:buChar char="•"/>
              <a:defRPr sz="1100">
                <a:solidFill>
                  <a:schemeClr val="tx1"/>
                </a:solidFill>
              </a:defRPr>
            </a:lvl8pPr>
            <a:lvl9pPr marL="864000" indent="-144000">
              <a:lnSpc>
                <a:spcPct val="120000"/>
              </a:lnSpc>
              <a:buFont typeface="Roboto Light" panose="020B0604020202020204" charset="0"/>
              <a:buChar char="-"/>
              <a:defRPr sz="1100">
                <a:solidFill>
                  <a:schemeClr val="tx1"/>
                </a:solidFill>
              </a:defRPr>
            </a:lvl9pPr>
          </a:lstStyle>
          <a:p>
            <a:pPr lvl="0"/>
            <a:r>
              <a:rPr lang="en-GB" noProof="0"/>
              <a:t>First level</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a:p>
            <a:pPr lvl="6"/>
            <a:r>
              <a:rPr lang="en-GB" noProof="0"/>
              <a:t>Seventh Level</a:t>
            </a:r>
          </a:p>
          <a:p>
            <a:pPr lvl="7"/>
            <a:r>
              <a:rPr lang="en-GB" noProof="0"/>
              <a:t>Eighth Level</a:t>
            </a:r>
          </a:p>
          <a:p>
            <a:pPr lvl="8"/>
            <a:r>
              <a:rPr lang="en-GB" noProof="0"/>
              <a:t>Ninth Level</a:t>
            </a:r>
          </a:p>
          <a:p>
            <a:pPr lvl="6"/>
            <a:endParaRPr lang="en-GB" noProof="0"/>
          </a:p>
        </p:txBody>
      </p:sp>
      <p:pic>
        <p:nvPicPr>
          <p:cNvPr id="5" name="Picture 4">
            <a:extLst>
              <a:ext uri="{FF2B5EF4-FFF2-40B4-BE49-F238E27FC236}">
                <a16:creationId xmlns:a16="http://schemas.microsoft.com/office/drawing/2014/main" id="{D472E4F9-445C-4A18-8F51-D3B218CBFDBF}"/>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644476" y="420858"/>
            <a:ext cx="1551840" cy="514800"/>
          </a:xfrm>
          <a:prstGeom prst="rect">
            <a:avLst/>
          </a:prstGeom>
        </p:spPr>
      </p:pic>
    </p:spTree>
    <p:extLst>
      <p:ext uri="{BB962C8B-B14F-4D97-AF65-F5344CB8AC3E}">
        <p14:creationId xmlns:p14="http://schemas.microsoft.com/office/powerpoint/2010/main" val="2921296715"/>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dex">
    <p:bg>
      <p:bgRef idx="1001">
        <a:schemeClr val="bg2"/>
      </p:bgRef>
    </p:bg>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DDD13AEE-E4B2-4030-9077-5496B158B50F}"/>
              </a:ext>
            </a:extLst>
          </p:cNvPr>
          <p:cNvSpPr>
            <a:spLocks noGrp="1"/>
          </p:cNvSpPr>
          <p:nvPr>
            <p:ph type="body" sz="quarter" idx="10" hasCustomPrompt="1"/>
          </p:nvPr>
        </p:nvSpPr>
        <p:spPr>
          <a:xfrm>
            <a:off x="569014" y="2351900"/>
            <a:ext cx="4776892" cy="4218262"/>
          </a:xfrm>
          <a:prstGeom prst="rect">
            <a:avLst/>
          </a:prstGeom>
        </p:spPr>
        <p:txBody>
          <a:bodyPr numCol="1" spcCol="360000">
            <a:noAutofit/>
          </a:bodyPr>
          <a:lstStyle>
            <a:lvl1pPr marL="342900" indent="-342900">
              <a:lnSpc>
                <a:spcPct val="150000"/>
              </a:lnSpc>
              <a:buFont typeface="+mj-lt"/>
              <a:buAutoNum type="arabicPeriod"/>
              <a:defRPr sz="1500" b="0" i="0">
                <a:solidFill>
                  <a:schemeClr val="tx2"/>
                </a:solidFill>
                <a:latin typeface="Roboto Light" panose="02000000000000000000" pitchFamily="2" charset="0"/>
                <a:ea typeface="Roboto Light" panose="02000000000000000000" pitchFamily="2" charset="0"/>
              </a:defRPr>
            </a:lvl1pPr>
            <a:lvl2pPr marL="457189" indent="0">
              <a:buFontTx/>
              <a:buNone/>
              <a:defRPr sz="1600">
                <a:solidFill>
                  <a:schemeClr val="tx2"/>
                </a:solidFill>
                <a:latin typeface="+mj-lt"/>
              </a:defRPr>
            </a:lvl2pPr>
            <a:lvl3pPr marL="914377" indent="0">
              <a:buFontTx/>
              <a:buNone/>
              <a:defRPr sz="1600">
                <a:solidFill>
                  <a:schemeClr val="tx2"/>
                </a:solidFill>
                <a:latin typeface="+mj-lt"/>
              </a:defRPr>
            </a:lvl3pPr>
            <a:lvl4pPr marL="1371566" indent="0">
              <a:buFontTx/>
              <a:buNone/>
              <a:defRPr sz="1600">
                <a:solidFill>
                  <a:schemeClr val="tx2"/>
                </a:solidFill>
                <a:latin typeface="+mj-lt"/>
              </a:defRPr>
            </a:lvl4pPr>
            <a:lvl5pPr marL="1828755" indent="0">
              <a:buFontTx/>
              <a:buNone/>
              <a:defRPr sz="1600">
                <a:solidFill>
                  <a:schemeClr val="tx2"/>
                </a:solidFill>
                <a:latin typeface="+mj-lt"/>
              </a:defRPr>
            </a:lvl5pPr>
          </a:lstStyle>
          <a:p>
            <a:pPr lvl="0"/>
            <a:r>
              <a:rPr lang="en-GB"/>
              <a:t>Slide Content</a:t>
            </a:r>
          </a:p>
          <a:p>
            <a:pPr lvl="0"/>
            <a:endParaRPr lang="en-GB"/>
          </a:p>
        </p:txBody>
      </p:sp>
      <p:sp>
        <p:nvSpPr>
          <p:cNvPr id="3" name="Tijdelijke aanduiding voor dianummer 2">
            <a:extLst>
              <a:ext uri="{FF2B5EF4-FFF2-40B4-BE49-F238E27FC236}">
                <a16:creationId xmlns:a16="http://schemas.microsoft.com/office/drawing/2014/main" id="{57DF458A-0BA5-4CBE-A5A0-89C501D658BF}"/>
              </a:ext>
            </a:extLst>
          </p:cNvPr>
          <p:cNvSpPr>
            <a:spLocks noGrp="1"/>
          </p:cNvSpPr>
          <p:nvPr>
            <p:ph type="sldNum" sz="quarter" idx="16"/>
          </p:nvPr>
        </p:nvSpPr>
        <p:spPr/>
        <p:txBody>
          <a:bodyPr/>
          <a:lstStyle/>
          <a:p>
            <a:fld id="{43AF8A32-4019-4AE5-88B2-CEB76CB46465}" type="slidenum">
              <a:rPr lang="en-GB" smtClean="0"/>
              <a:pPr/>
              <a:t>‹#›</a:t>
            </a:fld>
            <a:endParaRPr lang="en-GB"/>
          </a:p>
        </p:txBody>
      </p:sp>
      <p:sp>
        <p:nvSpPr>
          <p:cNvPr id="7" name="Text Placeholder 3">
            <a:extLst>
              <a:ext uri="{FF2B5EF4-FFF2-40B4-BE49-F238E27FC236}">
                <a16:creationId xmlns:a16="http://schemas.microsoft.com/office/drawing/2014/main" id="{D650E933-5B42-4507-8796-89801EF908E0}"/>
              </a:ext>
            </a:extLst>
          </p:cNvPr>
          <p:cNvSpPr>
            <a:spLocks noGrp="1"/>
          </p:cNvSpPr>
          <p:nvPr>
            <p:ph type="body" sz="quarter" idx="17" hasCustomPrompt="1"/>
          </p:nvPr>
        </p:nvSpPr>
        <p:spPr>
          <a:xfrm>
            <a:off x="5345906" y="2351900"/>
            <a:ext cx="4776892" cy="4218262"/>
          </a:xfrm>
          <a:prstGeom prst="rect">
            <a:avLst/>
          </a:prstGeom>
        </p:spPr>
        <p:txBody>
          <a:bodyPr numCol="1" spcCol="360000">
            <a:noAutofit/>
          </a:bodyPr>
          <a:lstStyle>
            <a:lvl1pPr marL="342900" indent="-342900">
              <a:lnSpc>
                <a:spcPct val="150000"/>
              </a:lnSpc>
              <a:buFont typeface="+mj-lt"/>
              <a:buAutoNum type="arabicPeriod" startAt="10"/>
              <a:defRPr sz="1500" b="0" i="0">
                <a:solidFill>
                  <a:schemeClr val="tx2"/>
                </a:solidFill>
                <a:latin typeface="Roboto Light" panose="02000000000000000000" pitchFamily="2" charset="0"/>
                <a:ea typeface="Roboto Light" panose="02000000000000000000" pitchFamily="2" charset="0"/>
              </a:defRPr>
            </a:lvl1pPr>
            <a:lvl2pPr marL="457189" indent="0">
              <a:buFontTx/>
              <a:buNone/>
              <a:defRPr sz="1600">
                <a:solidFill>
                  <a:schemeClr val="tx2"/>
                </a:solidFill>
                <a:latin typeface="+mj-lt"/>
              </a:defRPr>
            </a:lvl2pPr>
            <a:lvl3pPr marL="914377" indent="0">
              <a:buFontTx/>
              <a:buNone/>
              <a:defRPr sz="1600">
                <a:solidFill>
                  <a:schemeClr val="tx2"/>
                </a:solidFill>
                <a:latin typeface="+mj-lt"/>
              </a:defRPr>
            </a:lvl3pPr>
            <a:lvl4pPr marL="1371566" indent="0">
              <a:buFontTx/>
              <a:buNone/>
              <a:defRPr sz="1600">
                <a:solidFill>
                  <a:schemeClr val="tx2"/>
                </a:solidFill>
                <a:latin typeface="+mj-lt"/>
              </a:defRPr>
            </a:lvl4pPr>
            <a:lvl5pPr marL="1828755" indent="0">
              <a:buFontTx/>
              <a:buNone/>
              <a:defRPr sz="1600">
                <a:solidFill>
                  <a:schemeClr val="tx2"/>
                </a:solidFill>
                <a:latin typeface="+mj-lt"/>
              </a:defRPr>
            </a:lvl5pPr>
          </a:lstStyle>
          <a:p>
            <a:pPr lvl="0"/>
            <a:r>
              <a:rPr lang="en-GB"/>
              <a:t>Slide Content</a:t>
            </a:r>
          </a:p>
        </p:txBody>
      </p:sp>
      <p:sp>
        <p:nvSpPr>
          <p:cNvPr id="16" name="Tijdelijke aanduiding voor tekst 12">
            <a:extLst>
              <a:ext uri="{FF2B5EF4-FFF2-40B4-BE49-F238E27FC236}">
                <a16:creationId xmlns:a16="http://schemas.microsoft.com/office/drawing/2014/main" id="{2ECB4B45-F924-4D9E-A656-AF1E86372230}"/>
              </a:ext>
            </a:extLst>
          </p:cNvPr>
          <p:cNvSpPr>
            <a:spLocks noGrp="1"/>
          </p:cNvSpPr>
          <p:nvPr>
            <p:ph type="body" sz="quarter" idx="15" hasCustomPrompt="1"/>
          </p:nvPr>
        </p:nvSpPr>
        <p:spPr>
          <a:xfrm>
            <a:off x="569014" y="751219"/>
            <a:ext cx="7509989" cy="331674"/>
          </a:xfrm>
          <a:prstGeom prst="rect">
            <a:avLst/>
          </a:prstGeom>
        </p:spPr>
        <p:txBody>
          <a:bodyPr anchor="ctr">
            <a:noAutofit/>
          </a:bodyPr>
          <a:lstStyle>
            <a:lvl1pPr marL="0" indent="0">
              <a:buNone/>
              <a:defRPr sz="1500" b="0" i="0">
                <a:solidFill>
                  <a:schemeClr val="tx2"/>
                </a:solidFill>
                <a:latin typeface="Roboto Light" panose="02000000000000000000" pitchFamily="2" charset="0"/>
                <a:ea typeface="Roboto Light"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Optional subtitle</a:t>
            </a:r>
          </a:p>
        </p:txBody>
      </p:sp>
      <p:sp>
        <p:nvSpPr>
          <p:cNvPr id="8" name="Title 6">
            <a:extLst>
              <a:ext uri="{FF2B5EF4-FFF2-40B4-BE49-F238E27FC236}">
                <a16:creationId xmlns:a16="http://schemas.microsoft.com/office/drawing/2014/main" id="{B666E2B1-FD7E-41F1-9304-6DB5C7E6C220}"/>
              </a:ext>
            </a:extLst>
          </p:cNvPr>
          <p:cNvSpPr>
            <a:spLocks noGrp="1"/>
          </p:cNvSpPr>
          <p:nvPr>
            <p:ph type="title"/>
          </p:nvPr>
        </p:nvSpPr>
        <p:spPr>
          <a:xfrm>
            <a:off x="569014" y="388456"/>
            <a:ext cx="7509600" cy="331200"/>
          </a:xfrm>
          <a:prstGeom prst="rect">
            <a:avLst/>
          </a:prstGeom>
        </p:spPr>
        <p:txBody>
          <a:bodyPr/>
          <a:lstStyle/>
          <a:p>
            <a:r>
              <a:rPr lang="en-GB"/>
              <a:t>Click to edit Master title style</a:t>
            </a:r>
          </a:p>
        </p:txBody>
      </p:sp>
      <p:sp>
        <p:nvSpPr>
          <p:cNvPr id="2" name="Footer Placeholder 1">
            <a:extLst>
              <a:ext uri="{FF2B5EF4-FFF2-40B4-BE49-F238E27FC236}">
                <a16:creationId xmlns:a16="http://schemas.microsoft.com/office/drawing/2014/main" id="{B4EAA1D6-68A6-4DDD-A1D9-529CB098A622}"/>
              </a:ext>
            </a:extLst>
          </p:cNvPr>
          <p:cNvSpPr>
            <a:spLocks noGrp="1"/>
          </p:cNvSpPr>
          <p:nvPr>
            <p:ph type="ftr" sz="quarter" idx="18"/>
          </p:nvPr>
        </p:nvSpPr>
        <p:spPr/>
        <p:txBody>
          <a:bodyPr/>
          <a:lstStyle/>
          <a:p>
            <a:r>
              <a:rPr lang="en-GB"/>
              <a:t>Privileged and confidential</a:t>
            </a:r>
          </a:p>
        </p:txBody>
      </p:sp>
    </p:spTree>
    <p:extLst>
      <p:ext uri="{BB962C8B-B14F-4D97-AF65-F5344CB8AC3E}">
        <p14:creationId xmlns:p14="http://schemas.microsoft.com/office/powerpoint/2010/main" val="996734370"/>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1414" y="1817052"/>
            <a:ext cx="7509600" cy="5040000"/>
          </a:xfrm>
          <a:prstGeom prst="rect">
            <a:avLst/>
          </a:prstGeom>
        </p:spPr>
        <p:txBody>
          <a:bodyPr vert="horz" lIns="91440" tIns="45720" rIns="91440" bIns="45720" rtlCol="0">
            <a:noAutofit/>
          </a:body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a:p>
            <a:pPr lvl="6"/>
            <a:r>
              <a:rPr lang="en-GB" noProof="0"/>
              <a:t>Seventh level</a:t>
            </a:r>
          </a:p>
          <a:p>
            <a:pPr lvl="7"/>
            <a:r>
              <a:rPr lang="en-GB" noProof="0"/>
              <a:t>Eighth level</a:t>
            </a:r>
          </a:p>
          <a:p>
            <a:pPr lvl="8"/>
            <a:r>
              <a:rPr lang="en-GB" noProof="0"/>
              <a:t>Ninth level</a:t>
            </a:r>
          </a:p>
        </p:txBody>
      </p:sp>
      <p:sp>
        <p:nvSpPr>
          <p:cNvPr id="7" name="Tijdelijke aanduiding voor dianummer 6">
            <a:extLst>
              <a:ext uri="{FF2B5EF4-FFF2-40B4-BE49-F238E27FC236}">
                <a16:creationId xmlns:a16="http://schemas.microsoft.com/office/drawing/2014/main" id="{CDEF7EBA-90ED-4175-99E7-40EE492E8D7C}"/>
              </a:ext>
            </a:extLst>
          </p:cNvPr>
          <p:cNvSpPr>
            <a:spLocks noGrp="1"/>
          </p:cNvSpPr>
          <p:nvPr>
            <p:ph type="sldNum" sz="quarter" idx="4"/>
          </p:nvPr>
        </p:nvSpPr>
        <p:spPr>
          <a:xfrm>
            <a:off x="9637427" y="7006699"/>
            <a:ext cx="585300" cy="402483"/>
          </a:xfrm>
          <a:prstGeom prst="rect">
            <a:avLst/>
          </a:prstGeom>
        </p:spPr>
        <p:txBody>
          <a:bodyPr vert="horz" lIns="91440" tIns="45720" rIns="91440" bIns="45720" rtlCol="0" anchor="ctr"/>
          <a:lstStyle>
            <a:lvl1pPr algn="r">
              <a:defRPr sz="900" b="0">
                <a:solidFill>
                  <a:schemeClr val="tx2"/>
                </a:solidFill>
                <a:latin typeface="+mj-lt"/>
              </a:defRPr>
            </a:lvl1pPr>
          </a:lstStyle>
          <a:p>
            <a:fld id="{43AF8A32-4019-4AE5-88B2-CEB76CB46465}" type="slidenum">
              <a:rPr lang="en-GB" smtClean="0"/>
              <a:pPr/>
              <a:t>‹#›</a:t>
            </a:fld>
            <a:endParaRPr lang="en-GB"/>
          </a:p>
        </p:txBody>
      </p:sp>
      <p:sp>
        <p:nvSpPr>
          <p:cNvPr id="5" name="Rechthoek 11">
            <a:extLst>
              <a:ext uri="{FF2B5EF4-FFF2-40B4-BE49-F238E27FC236}">
                <a16:creationId xmlns:a16="http://schemas.microsoft.com/office/drawing/2014/main" id="{5A3F1793-FC3F-4057-AAA8-1EB6EB37258F}"/>
              </a:ext>
            </a:extLst>
          </p:cNvPr>
          <p:cNvSpPr/>
          <p:nvPr userDrawn="1"/>
        </p:nvSpPr>
        <p:spPr>
          <a:xfrm>
            <a:off x="-7555" y="1"/>
            <a:ext cx="10699368" cy="1428600"/>
          </a:xfrm>
          <a:prstGeom prst="rect">
            <a:avLst/>
          </a:prstGeom>
          <a:solidFill>
            <a:schemeClr val="bg2"/>
          </a:solidFill>
          <a:ln>
            <a:noFill/>
          </a:ln>
          <a:extLst>
            <a:ext uri="{C572A759-6A51-4108-AA02-DFA0A04FC94B}">
              <ma14:wrappingTextBoxFlag xmlns:m="http://schemas.openxmlformats.org/officeDocument/2006/math" xmlns:a14="http://schemas.microsoft.com/office/drawing/2010/main" xmlns:ma14="http://schemas.microsoft.com/office/mac/drawingml/2011/main" xmlns="" val="1"/>
            </a:ext>
          </a:extLst>
        </p:spPr>
        <p:style>
          <a:lnRef idx="2">
            <a:schemeClr val="accent3">
              <a:shade val="50000"/>
            </a:schemeClr>
          </a:lnRef>
          <a:fillRef idx="1">
            <a:schemeClr val="accent3"/>
          </a:fillRef>
          <a:effectRef idx="0">
            <a:schemeClr val="accent3"/>
          </a:effectRef>
          <a:fontRef idx="minor">
            <a:schemeClr val="lt1"/>
          </a:fontRef>
        </p:style>
        <p:txBody>
          <a:bodyPr lIns="22860" rIns="22860" rtlCol="0" anchor="ctr"/>
          <a:lstStyle/>
          <a:p>
            <a:pPr algn="ctr" defTabSz="228600" hangingPunct="0"/>
            <a:endParaRPr lang="en-GB" sz="600" b="0" i="0" kern="0" baseline="-25000">
              <a:solidFill>
                <a:srgbClr val="FFFFFF"/>
              </a:solidFill>
              <a:latin typeface="Roboto Light" panose="02000000000000000000" pitchFamily="2" charset="0"/>
              <a:sym typeface="Helvetica"/>
            </a:endParaRPr>
          </a:p>
        </p:txBody>
      </p:sp>
      <p:sp>
        <p:nvSpPr>
          <p:cNvPr id="4" name="Title Placeholder 3">
            <a:extLst>
              <a:ext uri="{FF2B5EF4-FFF2-40B4-BE49-F238E27FC236}">
                <a16:creationId xmlns:a16="http://schemas.microsoft.com/office/drawing/2014/main" id="{BD060BD3-A030-4D60-AA18-8994D3E01C25}"/>
              </a:ext>
            </a:extLst>
          </p:cNvPr>
          <p:cNvSpPr>
            <a:spLocks noGrp="1"/>
          </p:cNvSpPr>
          <p:nvPr>
            <p:ph type="title"/>
          </p:nvPr>
        </p:nvSpPr>
        <p:spPr>
          <a:xfrm>
            <a:off x="721414" y="540856"/>
            <a:ext cx="7509600" cy="331200"/>
          </a:xfrm>
          <a:prstGeom prst="rect">
            <a:avLst/>
          </a:prstGeom>
        </p:spPr>
        <p:txBody>
          <a:bodyPr vert="horz" lIns="91440" tIns="45720" rIns="91440" bIns="45720" rtlCol="0" anchor="t" anchorCtr="0">
            <a:noAutofit/>
          </a:bodyPr>
          <a:lstStyle/>
          <a:p>
            <a:r>
              <a:rPr lang="en-GB"/>
              <a:t>Click to edit Master title style</a:t>
            </a:r>
          </a:p>
        </p:txBody>
      </p:sp>
      <p:sp>
        <p:nvSpPr>
          <p:cNvPr id="2" name="TextBox 1">
            <a:extLst>
              <a:ext uri="{FF2B5EF4-FFF2-40B4-BE49-F238E27FC236}">
                <a16:creationId xmlns:a16="http://schemas.microsoft.com/office/drawing/2014/main" id="{1DC08A44-8812-45D6-B88B-7EFCFDD1271B}"/>
              </a:ext>
            </a:extLst>
          </p:cNvPr>
          <p:cNvSpPr txBox="1"/>
          <p:nvPr userDrawn="1"/>
        </p:nvSpPr>
        <p:spPr>
          <a:xfrm>
            <a:off x="8648017" y="2793304"/>
            <a:ext cx="687368" cy="393954"/>
          </a:xfrm>
          <a:prstGeom prst="rect">
            <a:avLst/>
          </a:prstGeom>
          <a:noFill/>
        </p:spPr>
        <p:txBody>
          <a:bodyPr wrap="none" rtlCol="0">
            <a:spAutoFit/>
          </a:bodyPr>
          <a:lstStyle/>
          <a:p>
            <a:pPr lvl="1"/>
            <a:endParaRPr lang="en-GB"/>
          </a:p>
        </p:txBody>
      </p:sp>
      <p:pic>
        <p:nvPicPr>
          <p:cNvPr id="8" name="Picture 7">
            <a:extLst>
              <a:ext uri="{FF2B5EF4-FFF2-40B4-BE49-F238E27FC236}">
                <a16:creationId xmlns:a16="http://schemas.microsoft.com/office/drawing/2014/main" id="{F14AF751-919C-4ADC-822A-7E8A7EDD52D8}"/>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8648017" y="420857"/>
            <a:ext cx="1551839" cy="514800"/>
          </a:xfrm>
          <a:prstGeom prst="rect">
            <a:avLst/>
          </a:prstGeom>
        </p:spPr>
      </p:pic>
      <p:sp>
        <p:nvSpPr>
          <p:cNvPr id="6" name="Footer Placeholder 5">
            <a:extLst>
              <a:ext uri="{FF2B5EF4-FFF2-40B4-BE49-F238E27FC236}">
                <a16:creationId xmlns:a16="http://schemas.microsoft.com/office/drawing/2014/main" id="{71F9C048-FD96-470C-8379-FA81B24C43D8}"/>
              </a:ext>
            </a:extLst>
          </p:cNvPr>
          <p:cNvSpPr>
            <a:spLocks noGrp="1"/>
          </p:cNvSpPr>
          <p:nvPr>
            <p:ph type="ftr" sz="quarter" idx="3"/>
          </p:nvPr>
        </p:nvSpPr>
        <p:spPr>
          <a:xfrm>
            <a:off x="6768000" y="7006699"/>
            <a:ext cx="2460939" cy="401638"/>
          </a:xfrm>
          <a:prstGeom prst="rect">
            <a:avLst/>
          </a:prstGeom>
        </p:spPr>
        <p:txBody>
          <a:bodyPr vert="horz" lIns="91440" tIns="45720" rIns="91440" bIns="45720" rtlCol="0" anchor="ctr"/>
          <a:lstStyle>
            <a:lvl1pPr algn="ctr">
              <a:defRPr sz="1200" cap="all" baseline="0">
                <a:solidFill>
                  <a:schemeClr val="tx1">
                    <a:tint val="75000"/>
                  </a:schemeClr>
                </a:solidFill>
              </a:defRPr>
            </a:lvl1pPr>
          </a:lstStyle>
          <a:p>
            <a:r>
              <a:rPr lang="en-GB"/>
              <a:t>Privileged and confidential</a:t>
            </a:r>
          </a:p>
        </p:txBody>
      </p:sp>
    </p:spTree>
    <p:extLst>
      <p:ext uri="{BB962C8B-B14F-4D97-AF65-F5344CB8AC3E}">
        <p14:creationId xmlns:p14="http://schemas.microsoft.com/office/powerpoint/2010/main" val="1238598335"/>
      </p:ext>
    </p:extLst>
  </p:cSld>
  <p:clrMap bg1="lt1" tx1="dk1" bg2="lt2" tx2="dk2" accent1="accent1" accent2="accent2" accent3="accent3" accent4="accent4" accent5="accent5" accent6="accent6" hlink="hlink" folHlink="folHlink"/>
  <p:sldLayoutIdLst>
    <p:sldLayoutId id="2147483662" r:id="rId1"/>
    <p:sldLayoutId id="2147483661" r:id="rId2"/>
    <p:sldLayoutId id="2147483683" r:id="rId3"/>
    <p:sldLayoutId id="2147483682" r:id="rId4"/>
    <p:sldLayoutId id="2147483666" r:id="rId5"/>
    <p:sldLayoutId id="2147483665" r:id="rId6"/>
    <p:sldLayoutId id="2147483664" r:id="rId7"/>
    <p:sldLayoutId id="2147483663" r:id="rId8"/>
    <p:sldLayoutId id="2147483648" r:id="rId9"/>
    <p:sldLayoutId id="2147483673" r:id="rId10"/>
    <p:sldLayoutId id="2147483672" r:id="rId11"/>
    <p:sldLayoutId id="2147483668" r:id="rId12"/>
    <p:sldLayoutId id="2147483669" r:id="rId13"/>
    <p:sldLayoutId id="2147483679" r:id="rId14"/>
    <p:sldLayoutId id="2147483670" r:id="rId15"/>
    <p:sldLayoutId id="2147483671" r:id="rId16"/>
    <p:sldLayoutId id="2147483674" r:id="rId17"/>
    <p:sldLayoutId id="2147483675" r:id="rId18"/>
    <p:sldLayoutId id="2147483685" r:id="rId19"/>
    <p:sldLayoutId id="2147483684" r:id="rId20"/>
    <p:sldLayoutId id="2147483667" r:id="rId21"/>
    <p:sldLayoutId id="2147483686" r:id="rId22"/>
  </p:sldLayoutIdLst>
  <p:hf hdr="0" ftr="0" dt="0"/>
  <p:txStyles>
    <p:titleStyle>
      <a:lvl1pPr algn="l" defTabSz="914400" rtl="0" eaLnBrk="1" latinLnBrk="0" hangingPunct="1">
        <a:lnSpc>
          <a:spcPct val="90000"/>
        </a:lnSpc>
        <a:spcBef>
          <a:spcPct val="0"/>
        </a:spcBef>
        <a:buNone/>
        <a:defRPr sz="2000" b="1" kern="1200" cap="all" baseline="0">
          <a:solidFill>
            <a:schemeClr val="tx2"/>
          </a:solidFill>
          <a:latin typeface="+mj-lt"/>
          <a:ea typeface="+mj-ea"/>
          <a:cs typeface="+mj-cs"/>
        </a:defRPr>
      </a:lvl1pPr>
    </p:titleStyle>
    <p:bodyStyle>
      <a:lvl1pPr marL="0" indent="0" algn="l" defTabSz="914400" rtl="0" eaLnBrk="1" latinLnBrk="0" hangingPunct="1">
        <a:lnSpc>
          <a:spcPct val="120000"/>
        </a:lnSpc>
        <a:spcBef>
          <a:spcPts val="0"/>
        </a:spcBef>
        <a:buFont typeface="Roboto" panose="02000000000000000000" pitchFamily="2" charset="0"/>
        <a:buNone/>
        <a:defRPr sz="1200" b="1" kern="1200">
          <a:solidFill>
            <a:schemeClr val="tx2"/>
          </a:solidFill>
          <a:latin typeface="+mj-lt"/>
          <a:ea typeface="+mn-ea"/>
          <a:cs typeface="+mn-cs"/>
        </a:defRPr>
      </a:lvl1pPr>
      <a:lvl2pPr marL="0" indent="0" algn="l" defTabSz="914400" rtl="0" eaLnBrk="1" latinLnBrk="0" hangingPunct="1">
        <a:lnSpc>
          <a:spcPct val="120000"/>
        </a:lnSpc>
        <a:spcBef>
          <a:spcPts val="0"/>
        </a:spcBef>
        <a:buFont typeface="Roboto" panose="02000000000000000000" pitchFamily="2" charset="0"/>
        <a:buNone/>
        <a:defRPr sz="1100" kern="1200">
          <a:solidFill>
            <a:schemeClr val="tx1"/>
          </a:solidFill>
          <a:latin typeface="+mn-lt"/>
          <a:ea typeface="+mn-ea"/>
          <a:cs typeface="+mn-cs"/>
        </a:defRPr>
      </a:lvl2pPr>
      <a:lvl3pPr marL="144000" indent="-144000" algn="l" defTabSz="914400" rtl="0" eaLnBrk="1" latinLnBrk="0" hangingPunct="1">
        <a:lnSpc>
          <a:spcPct val="120000"/>
        </a:lnSpc>
        <a:spcBef>
          <a:spcPts val="0"/>
        </a:spcBef>
        <a:buSzPct val="100000"/>
        <a:buFont typeface="Roboto" panose="02000000000000000000" pitchFamily="2" charset="0"/>
        <a:buChar char="•"/>
        <a:tabLst/>
        <a:defRPr sz="1100" kern="1200">
          <a:solidFill>
            <a:schemeClr val="tx1"/>
          </a:solidFill>
          <a:latin typeface="+mn-lt"/>
          <a:ea typeface="+mn-ea"/>
          <a:cs typeface="+mn-cs"/>
        </a:defRPr>
      </a:lvl3pPr>
      <a:lvl4pPr marL="288000" indent="-144000" algn="l" defTabSz="914400" rtl="0" eaLnBrk="1" latinLnBrk="0" hangingPunct="1">
        <a:lnSpc>
          <a:spcPct val="120000"/>
        </a:lnSpc>
        <a:spcBef>
          <a:spcPts val="0"/>
        </a:spcBef>
        <a:buSzPct val="100000"/>
        <a:buFont typeface="Roboto Light" panose="020B0604020202020204" charset="0"/>
        <a:buChar char="-"/>
        <a:defRPr sz="1100" kern="1200">
          <a:solidFill>
            <a:schemeClr val="tx1"/>
          </a:solidFill>
          <a:latin typeface="+mn-lt"/>
          <a:ea typeface="+mn-ea"/>
          <a:cs typeface="+mn-cs"/>
        </a:defRPr>
      </a:lvl4pPr>
      <a:lvl5pPr marL="432000" indent="-144000" algn="l" defTabSz="914400" rtl="0" eaLnBrk="1" latinLnBrk="0" hangingPunct="1">
        <a:lnSpc>
          <a:spcPct val="120000"/>
        </a:lnSpc>
        <a:spcBef>
          <a:spcPts val="0"/>
        </a:spcBef>
        <a:buSzPct val="100000"/>
        <a:buFont typeface="Roboto" panose="02000000000000000000" pitchFamily="2" charset="0"/>
        <a:buChar char="•"/>
        <a:defRPr sz="1100" kern="1200">
          <a:solidFill>
            <a:schemeClr val="tx1"/>
          </a:solidFill>
          <a:latin typeface="+mn-lt"/>
          <a:ea typeface="+mn-ea"/>
          <a:cs typeface="+mn-cs"/>
        </a:defRPr>
      </a:lvl5pPr>
      <a:lvl6pPr marL="576000" indent="-144000" algn="l" defTabSz="914400" rtl="0" eaLnBrk="1" latinLnBrk="0" hangingPunct="1">
        <a:lnSpc>
          <a:spcPct val="120000"/>
        </a:lnSpc>
        <a:spcBef>
          <a:spcPts val="0"/>
        </a:spcBef>
        <a:buSzPct val="100000"/>
        <a:buFont typeface="Roboto Light" panose="020B0604020202020204" charset="0"/>
        <a:buChar char="-"/>
        <a:defRPr sz="1100" kern="1200">
          <a:solidFill>
            <a:schemeClr val="tx1"/>
          </a:solidFill>
          <a:latin typeface="+mn-lt"/>
          <a:ea typeface="+mn-ea"/>
          <a:cs typeface="+mn-cs"/>
        </a:defRPr>
      </a:lvl6pPr>
      <a:lvl7pPr marL="720000" indent="-144000" algn="l" defTabSz="914400" rtl="0" eaLnBrk="1" latinLnBrk="0" hangingPunct="1">
        <a:lnSpc>
          <a:spcPct val="120000"/>
        </a:lnSpc>
        <a:spcBef>
          <a:spcPts val="0"/>
        </a:spcBef>
        <a:buSzPct val="100000"/>
        <a:buFont typeface="Roboto" panose="02000000000000000000" pitchFamily="2" charset="0"/>
        <a:buChar char="•"/>
        <a:defRPr sz="1100" kern="1200">
          <a:solidFill>
            <a:schemeClr val="tx1"/>
          </a:solidFill>
          <a:latin typeface="+mn-lt"/>
          <a:ea typeface="+mn-ea"/>
          <a:cs typeface="+mn-cs"/>
        </a:defRPr>
      </a:lvl7pPr>
      <a:lvl8pPr marL="864000" indent="-144000" algn="l" defTabSz="914400" rtl="0" eaLnBrk="1" latinLnBrk="0" hangingPunct="1">
        <a:lnSpc>
          <a:spcPct val="120000"/>
        </a:lnSpc>
        <a:spcBef>
          <a:spcPts val="0"/>
        </a:spcBef>
        <a:buSzPct val="100000"/>
        <a:buFont typeface="Roboto Light" panose="020B0604020202020204" charset="0"/>
        <a:buChar char="-"/>
        <a:defRPr sz="1100" kern="1200">
          <a:solidFill>
            <a:schemeClr val="tx1"/>
          </a:solidFill>
          <a:latin typeface="+mn-lt"/>
          <a:ea typeface="+mn-ea"/>
          <a:cs typeface="+mn-cs"/>
        </a:defRPr>
      </a:lvl8pPr>
      <a:lvl9pPr marL="1008000" indent="-144000" algn="l" defTabSz="914400" rtl="0" eaLnBrk="1" latinLnBrk="0" hangingPunct="1">
        <a:lnSpc>
          <a:spcPct val="120000"/>
        </a:lnSpc>
        <a:spcBef>
          <a:spcPts val="0"/>
        </a:spcBef>
        <a:buSzPct val="100000"/>
        <a:buFont typeface="Roboto" panose="02000000000000000000" pitchFamily="2" charset="0"/>
        <a:buChar char="•"/>
        <a:defRPr sz="11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12.sv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12.svg"/></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6.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4">
            <a:extLst>
              <a:ext uri="{FF2B5EF4-FFF2-40B4-BE49-F238E27FC236}">
                <a16:creationId xmlns:a16="http://schemas.microsoft.com/office/drawing/2014/main" id="{5661D255-EF8A-4191-A6E9-AB9551A64E3C}"/>
              </a:ext>
            </a:extLst>
          </p:cNvPr>
          <p:cNvPicPr>
            <a:picLocks noGrp="1"/>
          </p:cNvPicPr>
          <p:nvPr>
            <p:ph type="pic" sz="quarter" idx="13"/>
          </p:nvPr>
        </p:nvPicPr>
        <p:blipFill>
          <a:blip r:embed="rId3">
            <a:extLst>
              <a:ext uri="{28A0092B-C50C-407E-A947-70E740481C1C}">
                <a14:useLocalDpi xmlns:a14="http://schemas.microsoft.com/office/drawing/2010/main" val="0"/>
              </a:ext>
            </a:extLst>
          </a:blip>
          <a:srcRect l="13" r="13"/>
          <a:stretch/>
        </p:blipFill>
        <p:spPr/>
      </p:pic>
      <p:sp>
        <p:nvSpPr>
          <p:cNvPr id="8" name="Text Placeholder 7">
            <a:extLst>
              <a:ext uri="{FF2B5EF4-FFF2-40B4-BE49-F238E27FC236}">
                <a16:creationId xmlns:a16="http://schemas.microsoft.com/office/drawing/2014/main" id="{FB6F1715-CA40-4C61-83FA-F69AC2D4F5D6}"/>
              </a:ext>
            </a:extLst>
          </p:cNvPr>
          <p:cNvSpPr>
            <a:spLocks noGrp="1"/>
          </p:cNvSpPr>
          <p:nvPr>
            <p:ph type="body" sz="quarter" idx="10"/>
          </p:nvPr>
        </p:nvSpPr>
        <p:spPr>
          <a:xfrm>
            <a:off x="660455" y="4946785"/>
            <a:ext cx="9553785" cy="955459"/>
          </a:xfrm>
        </p:spPr>
        <p:txBody>
          <a:bodyPr/>
          <a:lstStyle/>
          <a:p>
            <a:r>
              <a:rPr lang="en-GB" sz="2400" i="1" dirty="0"/>
              <a:t>Trademark Law Institute Symposium 2024</a:t>
            </a:r>
          </a:p>
        </p:txBody>
      </p:sp>
      <p:sp>
        <p:nvSpPr>
          <p:cNvPr id="7" name="Title 6">
            <a:extLst>
              <a:ext uri="{FF2B5EF4-FFF2-40B4-BE49-F238E27FC236}">
                <a16:creationId xmlns:a16="http://schemas.microsoft.com/office/drawing/2014/main" id="{8B1A0716-E36A-4172-9789-1B81DD30AA90}"/>
              </a:ext>
            </a:extLst>
          </p:cNvPr>
          <p:cNvSpPr>
            <a:spLocks noGrp="1"/>
          </p:cNvSpPr>
          <p:nvPr>
            <p:ph type="title"/>
          </p:nvPr>
        </p:nvSpPr>
        <p:spPr/>
        <p:txBody>
          <a:bodyPr/>
          <a:lstStyle/>
          <a:p>
            <a:r>
              <a:rPr lang="en-US" sz="3600" u="none" strike="noStrike" baseline="0" dirty="0">
                <a:latin typeface="Arial MT Pro"/>
              </a:rPr>
              <a:t>The many faces of bad intentions and their limitations</a:t>
            </a:r>
            <a:br>
              <a:rPr lang="en-US" sz="1800" b="0" u="none" strike="noStrike" baseline="0" dirty="0">
                <a:latin typeface="Arial MT Pro"/>
              </a:rPr>
            </a:br>
            <a:r>
              <a:rPr lang="en-US" sz="2400" b="0" u="none" strike="noStrike" baseline="0" dirty="0">
                <a:latin typeface="Arial MT Pro"/>
              </a:rPr>
              <a:t>from refiling to revival </a:t>
            </a:r>
            <a:endParaRPr lang="en-GB" sz="2400" dirty="0"/>
          </a:p>
        </p:txBody>
      </p:sp>
      <p:sp>
        <p:nvSpPr>
          <p:cNvPr id="9" name="Text Placeholder 8">
            <a:extLst>
              <a:ext uri="{FF2B5EF4-FFF2-40B4-BE49-F238E27FC236}">
                <a16:creationId xmlns:a16="http://schemas.microsoft.com/office/drawing/2014/main" id="{B4DDA5A1-7772-448F-9137-A394EE59B17A}"/>
              </a:ext>
            </a:extLst>
          </p:cNvPr>
          <p:cNvSpPr>
            <a:spLocks noGrp="1"/>
          </p:cNvSpPr>
          <p:nvPr>
            <p:ph type="body" sz="quarter" idx="11"/>
          </p:nvPr>
        </p:nvSpPr>
        <p:spPr/>
        <p:txBody>
          <a:bodyPr/>
          <a:lstStyle/>
          <a:p>
            <a:r>
              <a:rPr lang="en-GB" dirty="0"/>
              <a:t>6 and 7 June 2024</a:t>
            </a:r>
          </a:p>
        </p:txBody>
      </p:sp>
      <p:sp>
        <p:nvSpPr>
          <p:cNvPr id="10" name="Text Placeholder 9">
            <a:extLst>
              <a:ext uri="{FF2B5EF4-FFF2-40B4-BE49-F238E27FC236}">
                <a16:creationId xmlns:a16="http://schemas.microsoft.com/office/drawing/2014/main" id="{F2432085-B7A9-4C7F-8EDA-60A1A1643A71}"/>
              </a:ext>
            </a:extLst>
          </p:cNvPr>
          <p:cNvSpPr>
            <a:spLocks noGrp="1"/>
          </p:cNvSpPr>
          <p:nvPr>
            <p:ph type="body" sz="quarter" idx="12"/>
          </p:nvPr>
        </p:nvSpPr>
        <p:spPr>
          <a:xfrm>
            <a:off x="569014" y="6775709"/>
            <a:ext cx="7810215" cy="402483"/>
          </a:xfrm>
        </p:spPr>
        <p:txBody>
          <a:bodyPr/>
          <a:lstStyle/>
          <a:p>
            <a:r>
              <a:rPr lang="en-GB" dirty="0"/>
              <a:t>Tobias </a:t>
            </a:r>
            <a:r>
              <a:rPr lang="en-GB" dirty="0" err="1"/>
              <a:t>cohen</a:t>
            </a:r>
            <a:r>
              <a:rPr lang="en-GB" dirty="0"/>
              <a:t> Jehoram – Erasmus university </a:t>
            </a:r>
            <a:r>
              <a:rPr lang="en-GB" dirty="0" err="1"/>
              <a:t>rotterdam</a:t>
            </a:r>
            <a:endParaRPr lang="en-GB" dirty="0"/>
          </a:p>
        </p:txBody>
      </p:sp>
    </p:spTree>
    <p:extLst>
      <p:ext uri="{BB962C8B-B14F-4D97-AF65-F5344CB8AC3E}">
        <p14:creationId xmlns:p14="http://schemas.microsoft.com/office/powerpoint/2010/main" val="13062371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F77BF9-79D9-B5CB-E921-A961EE53C380}"/>
              </a:ext>
            </a:extLst>
          </p:cNvPr>
          <p:cNvSpPr>
            <a:spLocks noGrp="1"/>
          </p:cNvSpPr>
          <p:nvPr>
            <p:ph type="sldNum" sz="quarter" idx="33"/>
          </p:nvPr>
        </p:nvSpPr>
        <p:spPr/>
        <p:txBody>
          <a:bodyPr/>
          <a:lstStyle/>
          <a:p>
            <a:fld id="{43AF8A32-4019-4AE5-88B2-CEB76CB46465}" type="slidenum">
              <a:rPr lang="en-GB" smtClean="0"/>
              <a:pPr/>
              <a:t>10</a:t>
            </a:fld>
            <a:endParaRPr lang="en-GB"/>
          </a:p>
        </p:txBody>
      </p:sp>
      <p:sp>
        <p:nvSpPr>
          <p:cNvPr id="3" name="Text Placeholder 2">
            <a:extLst>
              <a:ext uri="{FF2B5EF4-FFF2-40B4-BE49-F238E27FC236}">
                <a16:creationId xmlns:a16="http://schemas.microsoft.com/office/drawing/2014/main" id="{7ED9911E-CB8B-E3A7-2511-A0B111AF3B4F}"/>
              </a:ext>
            </a:extLst>
          </p:cNvPr>
          <p:cNvSpPr>
            <a:spLocks noGrp="1"/>
          </p:cNvSpPr>
          <p:nvPr>
            <p:ph type="body" sz="quarter" idx="15"/>
          </p:nvPr>
        </p:nvSpPr>
        <p:spPr/>
        <p:txBody>
          <a:bodyPr/>
          <a:lstStyle/>
          <a:p>
            <a:r>
              <a:rPr lang="en-GB" dirty="0"/>
              <a:t>GC 21 April 2021 T-663/19</a:t>
            </a:r>
          </a:p>
        </p:txBody>
      </p:sp>
      <p:sp>
        <p:nvSpPr>
          <p:cNvPr id="4" name="Content Placeholder 3">
            <a:extLst>
              <a:ext uri="{FF2B5EF4-FFF2-40B4-BE49-F238E27FC236}">
                <a16:creationId xmlns:a16="http://schemas.microsoft.com/office/drawing/2014/main" id="{2942ED72-C169-F785-E46B-28CD4CC51EA5}"/>
              </a:ext>
            </a:extLst>
          </p:cNvPr>
          <p:cNvSpPr>
            <a:spLocks noGrp="1"/>
          </p:cNvSpPr>
          <p:nvPr>
            <p:ph idx="1"/>
          </p:nvPr>
        </p:nvSpPr>
        <p:spPr>
          <a:xfrm>
            <a:off x="568708" y="1817055"/>
            <a:ext cx="8442288" cy="5070441"/>
          </a:xfrm>
        </p:spPr>
        <p:txBody>
          <a:bodyPr/>
          <a:lstStyle/>
          <a:p>
            <a:r>
              <a:rPr lang="en-GB" sz="1600" dirty="0"/>
              <a:t>Facts</a:t>
            </a:r>
          </a:p>
          <a:p>
            <a:pPr marL="171450" indent="-171450">
              <a:buFont typeface="Arial" panose="020B0604020202020204" pitchFamily="34" charset="0"/>
              <a:buChar char="•"/>
            </a:pPr>
            <a:r>
              <a:rPr lang="en-GB" sz="1600" b="0" dirty="0"/>
              <a:t>On 30 April 2010, Hasbro Inc. filed for an EU wordmark 'MONOPOLY'. </a:t>
            </a:r>
          </a:p>
          <a:p>
            <a:pPr marL="171450" indent="-171450">
              <a:buFont typeface="Arial" panose="020B0604020202020204" pitchFamily="34" charset="0"/>
              <a:buChar char="•"/>
            </a:pPr>
            <a:r>
              <a:rPr lang="en-GB" sz="1600" b="0" dirty="0"/>
              <a:t>At time of application, Hasbro already held three trademarks with partly identical goods and services.</a:t>
            </a:r>
          </a:p>
          <a:p>
            <a:pPr marL="171450" indent="-171450">
              <a:buFont typeface="Arial" panose="020B0604020202020204" pitchFamily="34" charset="0"/>
              <a:buChar char="•"/>
            </a:pPr>
            <a:r>
              <a:rPr lang="en-GB" sz="1600" b="0" dirty="0"/>
              <a:t>A third party sought to invalidate the contested mark on the basis that Hasbro had applied for it in bad faith, since it was identical to two of Hasbro's earlier trademarks for the same word in the same classes for goods and services. The applicant argued that Hasbro only filed the contested mark to avoid the proof of use of the earlier marks. </a:t>
            </a:r>
          </a:p>
          <a:p>
            <a:pPr marL="171450" indent="-171450">
              <a:buFont typeface="Arial" panose="020B0604020202020204" pitchFamily="34" charset="0"/>
              <a:buChar char="•"/>
            </a:pPr>
            <a:r>
              <a:rPr lang="en-GB" sz="1600" b="0" dirty="0"/>
              <a:t>Hasbro admitted in the proceedings that it had filed the application to avoid the proof of use but argued that this was a widespread strategy within the industry, commonly known as 'evergreening'.</a:t>
            </a:r>
          </a:p>
          <a:p>
            <a:endParaRPr lang="en-GB" sz="1600" b="0" dirty="0"/>
          </a:p>
          <a:p>
            <a:r>
              <a:rPr lang="en-GB" sz="1600" dirty="0"/>
              <a:t>Judgment</a:t>
            </a:r>
          </a:p>
          <a:p>
            <a:pPr marL="228600" indent="-228600">
              <a:buFont typeface="+mj-lt"/>
              <a:buAutoNum type="arabicPeriod"/>
            </a:pPr>
            <a:r>
              <a:rPr lang="en-GB" sz="1600" b="0" dirty="0"/>
              <a:t>The three factors set out in the Lindt case are only examples of factors to assess when deciding if an applicant acted in bad faith when filing the application (par. 36).</a:t>
            </a:r>
          </a:p>
          <a:p>
            <a:pPr marL="228600" indent="-228600">
              <a:buFont typeface="+mj-lt"/>
              <a:buAutoNum type="arabicPeriod"/>
            </a:pPr>
            <a:r>
              <a:rPr lang="en-GB" sz="1600" b="0" dirty="0"/>
              <a:t>Re-filings of same trademark are </a:t>
            </a:r>
            <a:r>
              <a:rPr lang="en-GB" sz="1600" dirty="0"/>
              <a:t>not</a:t>
            </a:r>
            <a:r>
              <a:rPr lang="en-GB" sz="1600" b="0" dirty="0"/>
              <a:t> prohibited; such filing alone cannot establish bad faith (par 70)</a:t>
            </a:r>
          </a:p>
          <a:p>
            <a:pPr marL="228600" indent="-228600">
              <a:buFont typeface="+mj-lt"/>
              <a:buAutoNum type="arabicPeriod"/>
            </a:pPr>
            <a:r>
              <a:rPr lang="en-GB" sz="1600" b="0" dirty="0"/>
              <a:t>Here bad faith by re-filing, by artificially creating a situation in which no genuine use had to be proven, circumventing the use requirement of art. 18 EUTMR (pars. 71-72).</a:t>
            </a:r>
          </a:p>
          <a:p>
            <a:pPr marL="228600" indent="-228600">
              <a:buFont typeface="+mj-lt"/>
              <a:buAutoNum type="arabicPeriod"/>
            </a:pPr>
            <a:r>
              <a:rPr lang="en-GB" sz="1600" b="0" dirty="0"/>
              <a:t>The argument that it is common strategy must be rejected and cannot be relied upon to cast doubt on the assessment of bad faith (par. 94).</a:t>
            </a:r>
          </a:p>
          <a:p>
            <a:endParaRPr lang="en-GB" sz="1600" b="0" dirty="0"/>
          </a:p>
          <a:p>
            <a:endParaRPr lang="en-GB" dirty="0"/>
          </a:p>
        </p:txBody>
      </p:sp>
      <p:sp>
        <p:nvSpPr>
          <p:cNvPr id="5" name="Title 4">
            <a:extLst>
              <a:ext uri="{FF2B5EF4-FFF2-40B4-BE49-F238E27FC236}">
                <a16:creationId xmlns:a16="http://schemas.microsoft.com/office/drawing/2014/main" id="{F1E19DBD-AADA-547E-18C4-D026A0CE3DFB}"/>
              </a:ext>
            </a:extLst>
          </p:cNvPr>
          <p:cNvSpPr>
            <a:spLocks noGrp="1"/>
          </p:cNvSpPr>
          <p:nvPr>
            <p:ph type="title"/>
          </p:nvPr>
        </p:nvSpPr>
        <p:spPr/>
        <p:txBody>
          <a:bodyPr/>
          <a:lstStyle/>
          <a:p>
            <a:r>
              <a:rPr lang="en-GB"/>
              <a:t>Monopoly case</a:t>
            </a:r>
          </a:p>
        </p:txBody>
      </p:sp>
      <p:pic>
        <p:nvPicPr>
          <p:cNvPr id="2052" name="Picture 4" descr="Hasbro Classic board game Monpoly (English language not guaranteed).">
            <a:extLst>
              <a:ext uri="{FF2B5EF4-FFF2-40B4-BE49-F238E27FC236}">
                <a16:creationId xmlns:a16="http://schemas.microsoft.com/office/drawing/2014/main" id="{2A220D7D-06DF-7DAD-D36E-7495F059B1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2749" y="1456393"/>
            <a:ext cx="1729067" cy="1835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13387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0FBEEB-BD40-8BB0-AF27-92C3D2C96F51}"/>
              </a:ext>
            </a:extLst>
          </p:cNvPr>
          <p:cNvSpPr>
            <a:spLocks noGrp="1"/>
          </p:cNvSpPr>
          <p:nvPr>
            <p:ph type="body" sz="quarter" idx="32"/>
          </p:nvPr>
        </p:nvSpPr>
        <p:spPr/>
        <p:txBody>
          <a:bodyPr/>
          <a:lstStyle/>
          <a:p>
            <a:endParaRPr lang="nl-NL"/>
          </a:p>
        </p:txBody>
      </p:sp>
      <p:sp>
        <p:nvSpPr>
          <p:cNvPr id="2" name="Slide Number Placeholder 1">
            <a:extLst>
              <a:ext uri="{FF2B5EF4-FFF2-40B4-BE49-F238E27FC236}">
                <a16:creationId xmlns:a16="http://schemas.microsoft.com/office/drawing/2014/main" id="{D8A637E5-F480-CDBC-DC6E-DC02167B20B5}"/>
              </a:ext>
            </a:extLst>
          </p:cNvPr>
          <p:cNvSpPr>
            <a:spLocks noGrp="1"/>
          </p:cNvSpPr>
          <p:nvPr>
            <p:ph type="sldNum" sz="quarter" idx="31"/>
          </p:nvPr>
        </p:nvSpPr>
        <p:spPr/>
        <p:txBody>
          <a:bodyPr/>
          <a:lstStyle/>
          <a:p>
            <a:fld id="{43AF8A32-4019-4AE5-88B2-CEB76CB46465}" type="slidenum">
              <a:rPr lang="en-GB" smtClean="0"/>
              <a:pPr/>
              <a:t>11</a:t>
            </a:fld>
            <a:endParaRPr lang="en-GB"/>
          </a:p>
        </p:txBody>
      </p:sp>
      <p:sp>
        <p:nvSpPr>
          <p:cNvPr id="4" name="Text Placeholder 3">
            <a:extLst>
              <a:ext uri="{FF2B5EF4-FFF2-40B4-BE49-F238E27FC236}">
                <a16:creationId xmlns:a16="http://schemas.microsoft.com/office/drawing/2014/main" id="{18591DB8-34F6-C5EB-5CCF-0A3122F9645C}"/>
              </a:ext>
            </a:extLst>
          </p:cNvPr>
          <p:cNvSpPr>
            <a:spLocks noGrp="1"/>
          </p:cNvSpPr>
          <p:nvPr>
            <p:ph type="body" sz="quarter" idx="15"/>
          </p:nvPr>
        </p:nvSpPr>
        <p:spPr/>
        <p:txBody>
          <a:bodyPr/>
          <a:lstStyle/>
          <a:p>
            <a:r>
              <a:rPr lang="en-GB" dirty="0"/>
              <a:t>On </a:t>
            </a:r>
            <a:r>
              <a:rPr lang="en-GB" dirty="0" err="1"/>
              <a:t>IPKat</a:t>
            </a:r>
            <a:r>
              <a:rPr lang="en-GB" dirty="0"/>
              <a:t> following T-663/19 (Monopoly)</a:t>
            </a:r>
            <a:endParaRPr lang="en-GB" i="1" dirty="0"/>
          </a:p>
        </p:txBody>
      </p:sp>
      <p:sp>
        <p:nvSpPr>
          <p:cNvPr id="6" name="Content Placeholder 5">
            <a:extLst>
              <a:ext uri="{FF2B5EF4-FFF2-40B4-BE49-F238E27FC236}">
                <a16:creationId xmlns:a16="http://schemas.microsoft.com/office/drawing/2014/main" id="{68A006B0-B0C5-7ABB-1B93-E19DA8F229B2}"/>
              </a:ext>
            </a:extLst>
          </p:cNvPr>
          <p:cNvSpPr>
            <a:spLocks noGrp="1"/>
          </p:cNvSpPr>
          <p:nvPr>
            <p:ph idx="1"/>
          </p:nvPr>
        </p:nvSpPr>
        <p:spPr>
          <a:xfrm>
            <a:off x="3075937" y="1817055"/>
            <a:ext cx="7146789" cy="5296346"/>
          </a:xfrm>
        </p:spPr>
        <p:txBody>
          <a:bodyPr/>
          <a:lstStyle/>
          <a:p>
            <a:r>
              <a:rPr lang="en-US" sz="1800" dirty="0"/>
              <a:t>Subject of the debate</a:t>
            </a:r>
          </a:p>
          <a:p>
            <a:r>
              <a:rPr lang="en-US" sz="1800" b="0" dirty="0"/>
              <a:t>In a post published on 29 April 2021, the </a:t>
            </a:r>
            <a:r>
              <a:rPr lang="en-US" sz="1800" b="0" dirty="0" err="1"/>
              <a:t>IPKat</a:t>
            </a:r>
            <a:r>
              <a:rPr lang="en-US" sz="1800" b="0" dirty="0"/>
              <a:t> editor wrote: </a:t>
            </a:r>
          </a:p>
          <a:p>
            <a:r>
              <a:rPr lang="en-US" sz="1800" b="0" dirty="0"/>
              <a:t>"The GC is telling us that </a:t>
            </a:r>
            <a:r>
              <a:rPr lang="en-US" sz="1800" b="0" u="sng" dirty="0"/>
              <a:t>any</a:t>
            </a:r>
            <a:r>
              <a:rPr lang="en-US" sz="1800" b="0" dirty="0"/>
              <a:t> repeat filing for identical goods will prima facie constitute bad faith."</a:t>
            </a:r>
          </a:p>
          <a:p>
            <a:endParaRPr lang="en-US" sz="1800" b="0" dirty="0"/>
          </a:p>
          <a:p>
            <a:r>
              <a:rPr lang="en-US" sz="1800" dirty="0"/>
              <a:t>Reasons to doubt this position</a:t>
            </a:r>
          </a:p>
          <a:p>
            <a:pPr marL="171450" lvl="1" indent="-171450">
              <a:buFont typeface="Arial" panose="020B0604020202020204" pitchFamily="34" charset="0"/>
              <a:buChar char="•"/>
            </a:pPr>
            <a:r>
              <a:rPr lang="en-US" sz="1800" b="0" dirty="0">
                <a:solidFill>
                  <a:srgbClr val="5C1929"/>
                </a:solidFill>
                <a:latin typeface="+mj-lt"/>
              </a:rPr>
              <a:t>Re-filing per se is a legitimate practice, which is highlighted by the GC throughout the judgment (pars. 43, 57 &amp; 70).</a:t>
            </a:r>
          </a:p>
          <a:p>
            <a:pPr marL="171450" lvl="1" indent="-171450">
              <a:buFont typeface="Arial" panose="020B0604020202020204" pitchFamily="34" charset="0"/>
              <a:buChar char="•"/>
            </a:pPr>
            <a:r>
              <a:rPr lang="en-US" sz="1800" b="0" dirty="0">
                <a:solidFill>
                  <a:srgbClr val="5C1929"/>
                </a:solidFill>
                <a:latin typeface="+mj-lt"/>
              </a:rPr>
              <a:t>When establishing bad faith, it </a:t>
            </a:r>
            <a:r>
              <a:rPr lang="en-US" sz="1800" dirty="0">
                <a:solidFill>
                  <a:srgbClr val="5C1929"/>
                </a:solidFill>
                <a:latin typeface="+mj-lt"/>
              </a:rPr>
              <a:t>is only the trademark holder's </a:t>
            </a:r>
            <a:r>
              <a:rPr lang="en-US" sz="1800" b="1" dirty="0">
                <a:solidFill>
                  <a:srgbClr val="5C1929"/>
                </a:solidFill>
                <a:latin typeface="+mj-lt"/>
              </a:rPr>
              <a:t>intention</a:t>
            </a:r>
            <a:r>
              <a:rPr lang="en-US" sz="1800" dirty="0">
                <a:solidFill>
                  <a:srgbClr val="5C1929"/>
                </a:solidFill>
                <a:latin typeface="+mj-lt"/>
              </a:rPr>
              <a:t> that is critical, not whether a trademark has been re-filed per se (par. 83).</a:t>
            </a:r>
            <a:endParaRPr lang="en-US" sz="1800" b="0" dirty="0">
              <a:solidFill>
                <a:srgbClr val="5C1929"/>
              </a:solidFill>
              <a:latin typeface="+mj-lt"/>
            </a:endParaRPr>
          </a:p>
          <a:p>
            <a:pPr marL="171450" indent="-171450">
              <a:buFont typeface="Arial" panose="020B0604020202020204" pitchFamily="34" charset="0"/>
              <a:buChar char="•"/>
            </a:pPr>
            <a:r>
              <a:rPr lang="en-US" sz="1800" b="0" u="sng" dirty="0">
                <a:solidFill>
                  <a:srgbClr val="5C1929"/>
                </a:solidFill>
              </a:rPr>
              <a:t>All</a:t>
            </a:r>
            <a:r>
              <a:rPr lang="en-US" sz="1800" b="0" dirty="0">
                <a:solidFill>
                  <a:srgbClr val="5C1929"/>
                </a:solidFill>
              </a:rPr>
              <a:t> of the specific circumstances of the case have to be taken into account when establishing bad faith (par. 71). In this case those circumstances also included the filing of oppositions based on the trademark at stake (par. 59) and the fact that the earlier marks had not been surrendered (par. 60).</a:t>
            </a:r>
          </a:p>
          <a:p>
            <a:endParaRPr lang="en-US" dirty="0"/>
          </a:p>
          <a:p>
            <a:endParaRPr lang="en-US" b="0" dirty="0"/>
          </a:p>
        </p:txBody>
      </p:sp>
      <p:sp>
        <p:nvSpPr>
          <p:cNvPr id="7" name="Title 5">
            <a:extLst>
              <a:ext uri="{FF2B5EF4-FFF2-40B4-BE49-F238E27FC236}">
                <a16:creationId xmlns:a16="http://schemas.microsoft.com/office/drawing/2014/main" id="{2356F081-3013-BA91-D94E-B28FB1B40B05}"/>
              </a:ext>
            </a:extLst>
          </p:cNvPr>
          <p:cNvSpPr>
            <a:spLocks noGrp="1"/>
          </p:cNvSpPr>
          <p:nvPr>
            <p:ph type="title"/>
          </p:nvPr>
        </p:nvSpPr>
        <p:spPr>
          <a:xfrm>
            <a:off x="568325" y="388938"/>
            <a:ext cx="7510463" cy="330200"/>
          </a:xfrm>
        </p:spPr>
        <p:txBody>
          <a:bodyPr/>
          <a:lstStyle/>
          <a:p>
            <a:r>
              <a:rPr lang="en-GB"/>
              <a:t>Discussion</a:t>
            </a:r>
          </a:p>
        </p:txBody>
      </p:sp>
      <p:pic>
        <p:nvPicPr>
          <p:cNvPr id="9" name="Graphic 8" descr="Boardroom outline">
            <a:extLst>
              <a:ext uri="{FF2B5EF4-FFF2-40B4-BE49-F238E27FC236}">
                <a16:creationId xmlns:a16="http://schemas.microsoft.com/office/drawing/2014/main" id="{BF48968E-E8BE-40A5-EAA1-6479999645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2481" y="4008028"/>
            <a:ext cx="914400" cy="914400"/>
          </a:xfrm>
          <a:prstGeom prst="rect">
            <a:avLst/>
          </a:prstGeom>
        </p:spPr>
      </p:pic>
    </p:spTree>
    <p:extLst>
      <p:ext uri="{BB962C8B-B14F-4D97-AF65-F5344CB8AC3E}">
        <p14:creationId xmlns:p14="http://schemas.microsoft.com/office/powerpoint/2010/main" val="29399844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0FBEEB-BD40-8BB0-AF27-92C3D2C96F51}"/>
              </a:ext>
            </a:extLst>
          </p:cNvPr>
          <p:cNvSpPr>
            <a:spLocks noGrp="1"/>
          </p:cNvSpPr>
          <p:nvPr>
            <p:ph type="body" sz="quarter" idx="32"/>
          </p:nvPr>
        </p:nvSpPr>
        <p:spPr/>
        <p:txBody>
          <a:bodyPr/>
          <a:lstStyle/>
          <a:p>
            <a:endParaRPr lang="nl-NL"/>
          </a:p>
        </p:txBody>
      </p:sp>
      <p:sp>
        <p:nvSpPr>
          <p:cNvPr id="2" name="Slide Number Placeholder 1">
            <a:extLst>
              <a:ext uri="{FF2B5EF4-FFF2-40B4-BE49-F238E27FC236}">
                <a16:creationId xmlns:a16="http://schemas.microsoft.com/office/drawing/2014/main" id="{D8A637E5-F480-CDBC-DC6E-DC02167B20B5}"/>
              </a:ext>
            </a:extLst>
          </p:cNvPr>
          <p:cNvSpPr>
            <a:spLocks noGrp="1"/>
          </p:cNvSpPr>
          <p:nvPr>
            <p:ph type="sldNum" sz="quarter" idx="31"/>
          </p:nvPr>
        </p:nvSpPr>
        <p:spPr/>
        <p:txBody>
          <a:bodyPr/>
          <a:lstStyle/>
          <a:p>
            <a:fld id="{43AF8A32-4019-4AE5-88B2-CEB76CB46465}" type="slidenum">
              <a:rPr lang="en-GB" smtClean="0"/>
              <a:pPr/>
              <a:t>12</a:t>
            </a:fld>
            <a:endParaRPr lang="en-GB"/>
          </a:p>
        </p:txBody>
      </p:sp>
      <p:sp>
        <p:nvSpPr>
          <p:cNvPr id="4" name="Text Placeholder 3">
            <a:extLst>
              <a:ext uri="{FF2B5EF4-FFF2-40B4-BE49-F238E27FC236}">
                <a16:creationId xmlns:a16="http://schemas.microsoft.com/office/drawing/2014/main" id="{18591DB8-34F6-C5EB-5CCF-0A3122F9645C}"/>
              </a:ext>
            </a:extLst>
          </p:cNvPr>
          <p:cNvSpPr>
            <a:spLocks noGrp="1"/>
          </p:cNvSpPr>
          <p:nvPr>
            <p:ph type="body" sz="quarter" idx="15"/>
          </p:nvPr>
        </p:nvSpPr>
        <p:spPr/>
        <p:txBody>
          <a:bodyPr/>
          <a:lstStyle/>
          <a:p>
            <a:r>
              <a:rPr lang="en-GB" dirty="0"/>
              <a:t>On </a:t>
            </a:r>
            <a:r>
              <a:rPr lang="en-GB" dirty="0" err="1"/>
              <a:t>IPKat</a:t>
            </a:r>
            <a:r>
              <a:rPr lang="en-GB" dirty="0"/>
              <a:t> following T-663/19 (Monopoly)</a:t>
            </a:r>
            <a:endParaRPr lang="en-GB" i="1" dirty="0"/>
          </a:p>
        </p:txBody>
      </p:sp>
      <p:sp>
        <p:nvSpPr>
          <p:cNvPr id="6" name="Content Placeholder 5">
            <a:extLst>
              <a:ext uri="{FF2B5EF4-FFF2-40B4-BE49-F238E27FC236}">
                <a16:creationId xmlns:a16="http://schemas.microsoft.com/office/drawing/2014/main" id="{68A006B0-B0C5-7ABB-1B93-E19DA8F229B2}"/>
              </a:ext>
            </a:extLst>
          </p:cNvPr>
          <p:cNvSpPr>
            <a:spLocks noGrp="1"/>
          </p:cNvSpPr>
          <p:nvPr>
            <p:ph idx="1"/>
          </p:nvPr>
        </p:nvSpPr>
        <p:spPr>
          <a:xfrm>
            <a:off x="3075938" y="1817055"/>
            <a:ext cx="7046864" cy="5296346"/>
          </a:xfrm>
        </p:spPr>
        <p:txBody>
          <a:bodyPr/>
          <a:lstStyle/>
          <a:p>
            <a:r>
              <a:rPr lang="en-US" sz="1800" dirty="0"/>
              <a:t>What to derive from the judgment instead</a:t>
            </a:r>
          </a:p>
          <a:p>
            <a:pPr marL="228600" indent="-228600">
              <a:buFont typeface="+mj-lt"/>
              <a:buAutoNum type="arabicPeriod"/>
            </a:pPr>
            <a:r>
              <a:rPr lang="en-US" sz="1800" b="0" dirty="0"/>
              <a:t>Re-filing as such is considered a legitimate business practice.</a:t>
            </a:r>
          </a:p>
          <a:p>
            <a:pPr marL="228600" indent="-228600">
              <a:buFont typeface="+mj-lt"/>
              <a:buAutoNum type="arabicPeriod"/>
            </a:pPr>
            <a:r>
              <a:rPr lang="en-US" sz="1800" b="0" dirty="0"/>
              <a:t>Re-filing as such is not sufficient to find bad faith; only the </a:t>
            </a:r>
            <a:r>
              <a:rPr lang="en-US" sz="1800" dirty="0"/>
              <a:t>dishonest intent </a:t>
            </a:r>
            <a:r>
              <a:rPr lang="en-US" sz="1800" b="0" dirty="0"/>
              <a:t>behind a refiling could make the later filing a bad faith filing.</a:t>
            </a:r>
          </a:p>
          <a:p>
            <a:pPr marL="228600" indent="-228600">
              <a:buFont typeface="+mj-lt"/>
              <a:buAutoNum type="arabicPeriod"/>
            </a:pPr>
            <a:r>
              <a:rPr lang="en-US" sz="1800" b="0" dirty="0"/>
              <a:t>Assessing whether a trademark was filed in bad faith is case specific and depends on various factors.</a:t>
            </a:r>
          </a:p>
          <a:p>
            <a:endParaRPr lang="en-US" sz="1800" b="0" dirty="0"/>
          </a:p>
          <a:p>
            <a:r>
              <a:rPr lang="en-US" sz="1800" dirty="0"/>
              <a:t>Reaction from the </a:t>
            </a:r>
            <a:r>
              <a:rPr lang="en-US" sz="1800" dirty="0" err="1"/>
              <a:t>IPKat</a:t>
            </a:r>
            <a:r>
              <a:rPr lang="en-US" sz="1800" dirty="0"/>
              <a:t> editor</a:t>
            </a:r>
          </a:p>
          <a:p>
            <a:r>
              <a:rPr lang="en-US" sz="1800" b="0" dirty="0"/>
              <a:t>Any re-filing is an indication of bad faith unless specific reasons justify that. </a:t>
            </a:r>
          </a:p>
          <a:p>
            <a:pPr marL="171450" indent="-171450">
              <a:buFont typeface="Arial" panose="020B0604020202020204" pitchFamily="34" charset="0"/>
              <a:buChar char="•"/>
            </a:pPr>
            <a:r>
              <a:rPr lang="en-US" sz="1800" b="0" dirty="0"/>
              <a:t>There is a difference between re-filings not being "prohibited" and these being "legitimate".</a:t>
            </a:r>
          </a:p>
          <a:p>
            <a:pPr marL="171450" indent="-171450">
              <a:buFont typeface="Arial" panose="020B0604020202020204" pitchFamily="34" charset="0"/>
              <a:buChar char="•"/>
            </a:pPr>
            <a:r>
              <a:rPr lang="en-US" sz="1800" b="0" dirty="0"/>
              <a:t>The GC has made very clear that repeat filings seeking to circumvent the rule relating to proof of use are illegitimate (pars. 70 &amp; 72).</a:t>
            </a:r>
          </a:p>
          <a:p>
            <a:pPr marL="171450" indent="-171450">
              <a:buFont typeface="Arial" panose="020B0604020202020204" pitchFamily="34" charset="0"/>
              <a:buChar char="•"/>
            </a:pPr>
            <a:r>
              <a:rPr lang="en-US" sz="1800" b="0" dirty="0"/>
              <a:t>Re-filing without the use of the earlier mark shifts the burden of proof on the proprietor to show that the re-filing was legitimate, which is in accordance with the purpose of the proof of use rule.</a:t>
            </a:r>
          </a:p>
          <a:p>
            <a:endParaRPr lang="en-US" b="0" dirty="0"/>
          </a:p>
        </p:txBody>
      </p:sp>
      <p:sp>
        <p:nvSpPr>
          <p:cNvPr id="7" name="Title 5">
            <a:extLst>
              <a:ext uri="{FF2B5EF4-FFF2-40B4-BE49-F238E27FC236}">
                <a16:creationId xmlns:a16="http://schemas.microsoft.com/office/drawing/2014/main" id="{2356F081-3013-BA91-D94E-B28FB1B40B05}"/>
              </a:ext>
            </a:extLst>
          </p:cNvPr>
          <p:cNvSpPr>
            <a:spLocks noGrp="1"/>
          </p:cNvSpPr>
          <p:nvPr>
            <p:ph type="title"/>
          </p:nvPr>
        </p:nvSpPr>
        <p:spPr>
          <a:xfrm>
            <a:off x="568325" y="388938"/>
            <a:ext cx="7510463" cy="330200"/>
          </a:xfrm>
        </p:spPr>
        <p:txBody>
          <a:bodyPr/>
          <a:lstStyle/>
          <a:p>
            <a:r>
              <a:rPr lang="en-GB"/>
              <a:t>Discussion</a:t>
            </a:r>
          </a:p>
        </p:txBody>
      </p:sp>
      <p:pic>
        <p:nvPicPr>
          <p:cNvPr id="9" name="Graphic 8" descr="Boardroom outline">
            <a:extLst>
              <a:ext uri="{FF2B5EF4-FFF2-40B4-BE49-F238E27FC236}">
                <a16:creationId xmlns:a16="http://schemas.microsoft.com/office/drawing/2014/main" id="{BF48968E-E8BE-40A5-EAA1-6479999645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2481" y="4008028"/>
            <a:ext cx="914400" cy="914400"/>
          </a:xfrm>
          <a:prstGeom prst="rect">
            <a:avLst/>
          </a:prstGeom>
        </p:spPr>
      </p:pic>
    </p:spTree>
    <p:extLst>
      <p:ext uri="{BB962C8B-B14F-4D97-AF65-F5344CB8AC3E}">
        <p14:creationId xmlns:p14="http://schemas.microsoft.com/office/powerpoint/2010/main" val="35082472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B45A24C-41AB-1B63-E744-ACDE68922251}"/>
              </a:ext>
            </a:extLst>
          </p:cNvPr>
          <p:cNvSpPr>
            <a:spLocks noGrp="1"/>
          </p:cNvSpPr>
          <p:nvPr>
            <p:ph type="body" sz="quarter" idx="12"/>
          </p:nvPr>
        </p:nvSpPr>
        <p:spPr/>
        <p:txBody>
          <a:bodyPr/>
          <a:lstStyle/>
          <a:p>
            <a:r>
              <a:rPr lang="en-US"/>
              <a:t>Historic </a:t>
            </a:r>
            <a:r>
              <a:rPr lang="en-US" err="1"/>
              <a:t>trademARKS</a:t>
            </a:r>
            <a:endParaRPr lang="nl-NL"/>
          </a:p>
        </p:txBody>
      </p:sp>
      <p:pic>
        <p:nvPicPr>
          <p:cNvPr id="6" name="Picture Placeholder 5" descr="A sun shining through trees&#10;&#10;Description automatically generated">
            <a:extLst>
              <a:ext uri="{FF2B5EF4-FFF2-40B4-BE49-F238E27FC236}">
                <a16:creationId xmlns:a16="http://schemas.microsoft.com/office/drawing/2014/main" id="{4A5A20DE-9097-71AD-927B-FB9B368F20BD}"/>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905" r="2905"/>
          <a:stretch>
            <a:fillRect/>
          </a:stretch>
        </p:blipFill>
        <p:spPr/>
      </p:pic>
    </p:spTree>
    <p:extLst>
      <p:ext uri="{BB962C8B-B14F-4D97-AF65-F5344CB8AC3E}">
        <p14:creationId xmlns:p14="http://schemas.microsoft.com/office/powerpoint/2010/main" val="31024894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0C3A0BF-F714-351A-C91C-FCDCD2373BE4}"/>
              </a:ext>
            </a:extLst>
          </p:cNvPr>
          <p:cNvSpPr>
            <a:spLocks noGrp="1"/>
          </p:cNvSpPr>
          <p:nvPr>
            <p:ph type="sldNum" sz="quarter" idx="33"/>
          </p:nvPr>
        </p:nvSpPr>
        <p:spPr/>
        <p:txBody>
          <a:bodyPr/>
          <a:lstStyle/>
          <a:p>
            <a:fld id="{43AF8A32-4019-4AE5-88B2-CEB76CB46465}" type="slidenum">
              <a:rPr lang="en-GB" smtClean="0"/>
              <a:pPr/>
              <a:t>14</a:t>
            </a:fld>
            <a:endParaRPr lang="en-GB"/>
          </a:p>
        </p:txBody>
      </p:sp>
      <p:sp>
        <p:nvSpPr>
          <p:cNvPr id="4" name="Content Placeholder 3">
            <a:extLst>
              <a:ext uri="{FF2B5EF4-FFF2-40B4-BE49-F238E27FC236}">
                <a16:creationId xmlns:a16="http://schemas.microsoft.com/office/drawing/2014/main" id="{ED4B9CCC-789A-7C83-2E1B-3F211350BD54}"/>
              </a:ext>
            </a:extLst>
          </p:cNvPr>
          <p:cNvSpPr>
            <a:spLocks noGrp="1"/>
          </p:cNvSpPr>
          <p:nvPr>
            <p:ph idx="1"/>
          </p:nvPr>
        </p:nvSpPr>
        <p:spPr>
          <a:xfrm>
            <a:off x="568707" y="1817055"/>
            <a:ext cx="8203227" cy="5070441"/>
          </a:xfrm>
        </p:spPr>
        <p:txBody>
          <a:bodyPr/>
          <a:lstStyle/>
          <a:p>
            <a:r>
              <a:rPr lang="en-US" sz="1800" dirty="0"/>
              <a:t>What are they?</a:t>
            </a:r>
          </a:p>
          <a:p>
            <a:pPr marL="171450" indent="-171450">
              <a:buFont typeface="Arial" panose="020B0604020202020204" pitchFamily="34" charset="0"/>
              <a:buChar char="•"/>
            </a:pPr>
            <a:r>
              <a:rPr lang="nl-NL" sz="1800" b="0" dirty="0"/>
              <a:t>Trademarks </a:t>
            </a:r>
            <a:r>
              <a:rPr lang="nl-NL" sz="1800" b="0" dirty="0" err="1"/>
              <a:t>that</a:t>
            </a:r>
            <a:r>
              <a:rPr lang="nl-NL" sz="1800" b="0" dirty="0"/>
              <a:t> have been </a:t>
            </a:r>
            <a:r>
              <a:rPr lang="nl-NL" sz="1800" b="0" dirty="0" err="1"/>
              <a:t>popular</a:t>
            </a:r>
            <a:r>
              <a:rPr lang="nl-NL" sz="1800" b="0" dirty="0"/>
              <a:t> in </a:t>
            </a:r>
            <a:r>
              <a:rPr lang="nl-NL" sz="1800" b="0" dirty="0" err="1"/>
              <a:t>the</a:t>
            </a:r>
            <a:r>
              <a:rPr lang="nl-NL" sz="1800" b="0" dirty="0"/>
              <a:t> past, but have been </a:t>
            </a:r>
            <a:r>
              <a:rPr lang="nl-NL" sz="1800" b="0" dirty="0" err="1"/>
              <a:t>abandoned</a:t>
            </a:r>
            <a:r>
              <a:rPr lang="nl-NL" sz="1800" b="0" dirty="0"/>
              <a:t> </a:t>
            </a:r>
            <a:r>
              <a:rPr lang="nl-NL" sz="1800" b="0" dirty="0" err="1"/>
              <a:t>by</a:t>
            </a:r>
            <a:r>
              <a:rPr lang="nl-NL" sz="1800" b="0" dirty="0"/>
              <a:t> </a:t>
            </a:r>
            <a:r>
              <a:rPr lang="nl-NL" sz="1800" b="0" dirty="0" err="1"/>
              <a:t>their</a:t>
            </a:r>
            <a:r>
              <a:rPr lang="nl-NL" sz="1800" b="0" dirty="0"/>
              <a:t> </a:t>
            </a:r>
            <a:r>
              <a:rPr lang="nl-NL" sz="1800" b="0" dirty="0" err="1"/>
              <a:t>original</a:t>
            </a:r>
            <a:r>
              <a:rPr lang="nl-NL" sz="1800" b="0" dirty="0"/>
              <a:t> </a:t>
            </a:r>
            <a:r>
              <a:rPr lang="nl-NL" sz="1800" b="0" dirty="0" err="1"/>
              <a:t>owner</a:t>
            </a:r>
            <a:r>
              <a:rPr lang="nl-NL" sz="1800" b="0" dirty="0"/>
              <a:t> ("zombie trademarks").</a:t>
            </a:r>
          </a:p>
          <a:p>
            <a:pPr marL="171450" indent="-171450">
              <a:buFont typeface="Arial" panose="020B0604020202020204" pitchFamily="34" charset="0"/>
              <a:buChar char="•"/>
            </a:pPr>
            <a:r>
              <a:rPr lang="nl-NL" sz="1800" b="0" dirty="0"/>
              <a:t>These trademarks </a:t>
            </a:r>
            <a:r>
              <a:rPr lang="nl-NL" sz="1800" b="0" dirty="0" err="1"/>
              <a:t>still</a:t>
            </a:r>
            <a:r>
              <a:rPr lang="nl-NL" sz="1800" b="0" dirty="0"/>
              <a:t> </a:t>
            </a:r>
            <a:r>
              <a:rPr lang="nl-NL" sz="1800" b="0" dirty="0" err="1"/>
              <a:t>enjoy</a:t>
            </a:r>
            <a:r>
              <a:rPr lang="nl-NL" sz="1800" b="0" dirty="0"/>
              <a:t> </a:t>
            </a:r>
            <a:r>
              <a:rPr lang="nl-NL" sz="1800" b="0" dirty="0" err="1"/>
              <a:t>remaining</a:t>
            </a:r>
            <a:r>
              <a:rPr lang="nl-NL" sz="1800" b="0" dirty="0"/>
              <a:t> </a:t>
            </a:r>
            <a:r>
              <a:rPr lang="nl-NL" sz="1800" b="0" dirty="0" err="1"/>
              <a:t>consumer</a:t>
            </a:r>
            <a:r>
              <a:rPr lang="nl-NL" sz="1800" b="0" dirty="0"/>
              <a:t> </a:t>
            </a:r>
            <a:r>
              <a:rPr lang="nl-NL" sz="1800" b="0" dirty="0" err="1"/>
              <a:t>recognition</a:t>
            </a:r>
            <a:r>
              <a:rPr lang="nl-NL" sz="1800" b="0" dirty="0"/>
              <a:t> and </a:t>
            </a:r>
            <a:r>
              <a:rPr lang="nl-NL" sz="1800" b="0" dirty="0" err="1"/>
              <a:t>possibly</a:t>
            </a:r>
            <a:r>
              <a:rPr lang="nl-NL" sz="1800" b="0" dirty="0"/>
              <a:t> goodwill.</a:t>
            </a:r>
          </a:p>
          <a:p>
            <a:pPr marL="171450" indent="-171450">
              <a:buFont typeface="Arial" panose="020B0604020202020204" pitchFamily="34" charset="0"/>
              <a:buChar char="•"/>
            </a:pPr>
            <a:r>
              <a:rPr lang="nl-NL" sz="1800" b="0" dirty="0"/>
              <a:t>In </a:t>
            </a:r>
            <a:r>
              <a:rPr lang="nl-NL" sz="1800" b="0" dirty="0" err="1"/>
              <a:t>some</a:t>
            </a:r>
            <a:r>
              <a:rPr lang="nl-NL" sz="1800" b="0" dirty="0"/>
              <a:t> cases, </a:t>
            </a:r>
            <a:r>
              <a:rPr lang="nl-NL" sz="1800" b="0" dirty="0" err="1"/>
              <a:t>such</a:t>
            </a:r>
            <a:r>
              <a:rPr lang="nl-NL" sz="1800" b="0" dirty="0"/>
              <a:t> </a:t>
            </a:r>
            <a:r>
              <a:rPr lang="nl-NL" sz="1800" b="0" dirty="0" err="1"/>
              <a:t>marks</a:t>
            </a:r>
            <a:r>
              <a:rPr lang="nl-NL" sz="1800" b="0" dirty="0"/>
              <a:t> get </a:t>
            </a:r>
            <a:r>
              <a:rPr lang="nl-NL" sz="1800" b="0" dirty="0" err="1"/>
              <a:t>registered</a:t>
            </a:r>
            <a:r>
              <a:rPr lang="nl-NL" sz="1800" b="0" dirty="0"/>
              <a:t> </a:t>
            </a:r>
            <a:r>
              <a:rPr lang="nl-NL" sz="1800" b="0" dirty="0" err="1"/>
              <a:t>again</a:t>
            </a:r>
            <a:r>
              <a:rPr lang="nl-NL" sz="1800" b="0" dirty="0"/>
              <a:t> </a:t>
            </a:r>
            <a:r>
              <a:rPr lang="nl-NL" sz="1800" b="0" dirty="0" err="1"/>
              <a:t>by</a:t>
            </a:r>
            <a:r>
              <a:rPr lang="nl-NL" sz="1800" b="0" dirty="0"/>
              <a:t> </a:t>
            </a:r>
            <a:r>
              <a:rPr lang="nl-NL" sz="1800" b="0" dirty="0" err="1"/>
              <a:t>parties</a:t>
            </a:r>
            <a:r>
              <a:rPr lang="nl-NL" sz="1800" b="0" dirty="0"/>
              <a:t> </a:t>
            </a:r>
            <a:r>
              <a:rPr lang="nl-NL" sz="1800" b="0" dirty="0" err="1"/>
              <a:t>that</a:t>
            </a:r>
            <a:r>
              <a:rPr lang="nl-NL" sz="1800" b="0" dirty="0"/>
              <a:t> are </a:t>
            </a:r>
            <a:r>
              <a:rPr lang="nl-NL" sz="1800" b="0" dirty="0" err="1"/>
              <a:t>not</a:t>
            </a:r>
            <a:r>
              <a:rPr lang="nl-NL" sz="1800" b="0" dirty="0"/>
              <a:t> </a:t>
            </a:r>
            <a:r>
              <a:rPr lang="nl-NL" sz="1800" b="0" dirty="0" err="1"/>
              <a:t>affiliated</a:t>
            </a:r>
            <a:r>
              <a:rPr lang="nl-NL" sz="1800" b="0" dirty="0"/>
              <a:t> </a:t>
            </a:r>
            <a:r>
              <a:rPr lang="nl-NL" sz="1800" b="0" dirty="0" err="1"/>
              <a:t>with</a:t>
            </a:r>
            <a:r>
              <a:rPr lang="nl-NL" sz="1800" b="0" dirty="0"/>
              <a:t> </a:t>
            </a:r>
            <a:r>
              <a:rPr lang="nl-NL" sz="1800" b="0" dirty="0" err="1"/>
              <a:t>the</a:t>
            </a:r>
            <a:r>
              <a:rPr lang="nl-NL" sz="1800" b="0" dirty="0"/>
              <a:t> </a:t>
            </a:r>
            <a:r>
              <a:rPr lang="nl-NL" sz="1800" b="0" dirty="0" err="1"/>
              <a:t>owner</a:t>
            </a:r>
            <a:r>
              <a:rPr lang="nl-NL" sz="1800" b="0" dirty="0"/>
              <a:t> of </a:t>
            </a:r>
            <a:r>
              <a:rPr lang="nl-NL" sz="1800" b="0" dirty="0" err="1"/>
              <a:t>the</a:t>
            </a:r>
            <a:r>
              <a:rPr lang="nl-NL" sz="1800" b="0" dirty="0"/>
              <a:t> </a:t>
            </a:r>
            <a:r>
              <a:rPr lang="nl-NL" sz="1800" b="0" dirty="0" err="1"/>
              <a:t>original</a:t>
            </a:r>
            <a:r>
              <a:rPr lang="nl-NL" sz="1800" b="0" dirty="0"/>
              <a:t> </a:t>
            </a:r>
            <a:r>
              <a:rPr lang="nl-NL" sz="1800" b="0" dirty="0" err="1"/>
              <a:t>registration</a:t>
            </a:r>
            <a:r>
              <a:rPr lang="nl-NL" sz="1800" b="0" dirty="0"/>
              <a:t>.</a:t>
            </a:r>
          </a:p>
          <a:p>
            <a:pPr marL="171450" indent="-171450">
              <a:buFont typeface="Arial" panose="020B0604020202020204" pitchFamily="34" charset="0"/>
              <a:buChar char="•"/>
            </a:pPr>
            <a:r>
              <a:rPr lang="nl-NL" sz="1800" b="0" dirty="0"/>
              <a:t>The goal: </a:t>
            </a:r>
            <a:r>
              <a:rPr lang="nl-NL" sz="1800" b="0" dirty="0" err="1"/>
              <a:t>to</a:t>
            </a:r>
            <a:r>
              <a:rPr lang="nl-NL" sz="1800" b="0" dirty="0"/>
              <a:t> </a:t>
            </a:r>
            <a:r>
              <a:rPr lang="nl-NL" sz="1800" b="0" dirty="0" err="1"/>
              <a:t>gain</a:t>
            </a:r>
            <a:r>
              <a:rPr lang="nl-NL" sz="1800" b="0" dirty="0"/>
              <a:t> commercial </a:t>
            </a:r>
            <a:r>
              <a:rPr lang="nl-NL" sz="1800" b="0" dirty="0" err="1"/>
              <a:t>success</a:t>
            </a:r>
            <a:r>
              <a:rPr lang="nl-NL" sz="1800" b="0" dirty="0"/>
              <a:t> </a:t>
            </a:r>
            <a:r>
              <a:rPr lang="nl-NL" sz="1800" b="0" dirty="0" err="1"/>
              <a:t>from</a:t>
            </a:r>
            <a:r>
              <a:rPr lang="nl-NL" sz="1800" b="0" dirty="0"/>
              <a:t> </a:t>
            </a:r>
            <a:r>
              <a:rPr lang="nl-NL" sz="1800" b="0" dirty="0" err="1"/>
              <a:t>the</a:t>
            </a:r>
            <a:r>
              <a:rPr lang="nl-NL" sz="1800" b="0" dirty="0"/>
              <a:t> </a:t>
            </a:r>
            <a:r>
              <a:rPr lang="nl-NL" sz="1800" dirty="0" err="1"/>
              <a:t>residual</a:t>
            </a:r>
            <a:r>
              <a:rPr lang="nl-NL" sz="1800" dirty="0"/>
              <a:t> </a:t>
            </a:r>
            <a:r>
              <a:rPr lang="nl-NL" sz="1800" dirty="0" err="1"/>
              <a:t>reputation</a:t>
            </a:r>
            <a:r>
              <a:rPr lang="nl-NL" sz="1800" b="0" dirty="0"/>
              <a:t> of </a:t>
            </a:r>
            <a:r>
              <a:rPr lang="nl-NL" sz="1800" b="0" dirty="0" err="1"/>
              <a:t>the</a:t>
            </a:r>
            <a:r>
              <a:rPr lang="nl-NL" sz="1800" b="0" dirty="0"/>
              <a:t> </a:t>
            </a:r>
            <a:r>
              <a:rPr lang="nl-NL" sz="1800" b="0" dirty="0" err="1"/>
              <a:t>original</a:t>
            </a:r>
            <a:r>
              <a:rPr lang="nl-NL" sz="1800" b="0" dirty="0"/>
              <a:t> trademark.</a:t>
            </a:r>
          </a:p>
          <a:p>
            <a:endParaRPr lang="nl-NL" sz="1800" b="0" dirty="0"/>
          </a:p>
          <a:p>
            <a:r>
              <a:rPr lang="nl-NL" sz="1800" dirty="0"/>
              <a:t>Is </a:t>
            </a:r>
            <a:r>
              <a:rPr lang="nl-NL" sz="1800" dirty="0" err="1"/>
              <a:t>the</a:t>
            </a:r>
            <a:r>
              <a:rPr lang="nl-NL" sz="1800" dirty="0"/>
              <a:t> </a:t>
            </a:r>
            <a:r>
              <a:rPr lang="nl-NL" sz="1800" dirty="0" err="1"/>
              <a:t>filing</a:t>
            </a:r>
            <a:r>
              <a:rPr lang="nl-NL" sz="1800" dirty="0"/>
              <a:t> of a </a:t>
            </a:r>
            <a:r>
              <a:rPr lang="nl-NL" sz="1800" dirty="0" err="1"/>
              <a:t>historic</a:t>
            </a:r>
            <a:r>
              <a:rPr lang="nl-NL" sz="1800" dirty="0"/>
              <a:t> trademark </a:t>
            </a:r>
            <a:r>
              <a:rPr lang="nl-NL" sz="1800" dirty="0" err="1"/>
              <a:t>an</a:t>
            </a:r>
            <a:r>
              <a:rPr lang="nl-NL" sz="1800" dirty="0"/>
              <a:t> </a:t>
            </a:r>
            <a:r>
              <a:rPr lang="nl-NL" sz="1800" dirty="0" err="1"/>
              <a:t>example</a:t>
            </a:r>
            <a:r>
              <a:rPr lang="nl-NL" sz="1800" dirty="0"/>
              <a:t> of bad </a:t>
            </a:r>
            <a:r>
              <a:rPr lang="nl-NL" sz="1800" dirty="0" err="1"/>
              <a:t>faith</a:t>
            </a:r>
            <a:r>
              <a:rPr lang="nl-NL" sz="1800" dirty="0"/>
              <a:t>?</a:t>
            </a:r>
          </a:p>
          <a:p>
            <a:r>
              <a:rPr lang="nl-NL" sz="1800" b="0" dirty="0"/>
              <a:t>The issue has been </a:t>
            </a:r>
            <a:r>
              <a:rPr lang="nl-NL" sz="1800" b="0" dirty="0" err="1"/>
              <a:t>touched</a:t>
            </a:r>
            <a:r>
              <a:rPr lang="nl-NL" sz="1800" b="0" dirty="0"/>
              <a:t> </a:t>
            </a:r>
            <a:r>
              <a:rPr lang="nl-NL" sz="1800" b="0" dirty="0" err="1"/>
              <a:t>upon</a:t>
            </a:r>
            <a:r>
              <a:rPr lang="nl-NL" sz="1800" b="0" dirty="0"/>
              <a:t> in </a:t>
            </a:r>
            <a:r>
              <a:rPr lang="nl-NL" sz="1800" b="0" dirty="0" err="1"/>
              <a:t>the</a:t>
            </a:r>
            <a:r>
              <a:rPr lang="nl-NL" sz="1800" b="0" dirty="0"/>
              <a:t> </a:t>
            </a:r>
            <a:r>
              <a:rPr lang="nl-NL" sz="1800" b="0" dirty="0" err="1"/>
              <a:t>following</a:t>
            </a:r>
            <a:r>
              <a:rPr lang="nl-NL" sz="1800" b="0" dirty="0"/>
              <a:t> cases:</a:t>
            </a:r>
          </a:p>
          <a:p>
            <a:pPr marL="171450" indent="-171450">
              <a:buFont typeface="Arial" panose="020B0604020202020204" pitchFamily="34" charset="0"/>
              <a:buChar char="•"/>
            </a:pPr>
            <a:r>
              <a:rPr lang="nl-NL" sz="1800" b="0" dirty="0"/>
              <a:t>SIMCA case (</a:t>
            </a:r>
            <a:r>
              <a:rPr lang="en-US" sz="1800" b="0" dirty="0"/>
              <a:t>GC 8 May 2014 T-327/12)</a:t>
            </a:r>
          </a:p>
          <a:p>
            <a:pPr marL="171450" indent="-171450">
              <a:buFont typeface="Arial" panose="020B0604020202020204" pitchFamily="34" charset="0"/>
              <a:buChar char="•"/>
            </a:pPr>
            <a:r>
              <a:rPr lang="nl-NL" sz="1800" b="0" dirty="0" err="1"/>
              <a:t>Nehera</a:t>
            </a:r>
            <a:r>
              <a:rPr lang="nl-NL" sz="1800" b="0" dirty="0"/>
              <a:t> case (GC 6 </a:t>
            </a:r>
            <a:r>
              <a:rPr lang="nl-NL" sz="1800" b="0" dirty="0" err="1"/>
              <a:t>July</a:t>
            </a:r>
            <a:r>
              <a:rPr lang="nl-NL" sz="1800" b="0" dirty="0"/>
              <a:t> 2022 T-250/21)</a:t>
            </a:r>
          </a:p>
        </p:txBody>
      </p:sp>
      <p:sp>
        <p:nvSpPr>
          <p:cNvPr id="5" name="Title 4">
            <a:extLst>
              <a:ext uri="{FF2B5EF4-FFF2-40B4-BE49-F238E27FC236}">
                <a16:creationId xmlns:a16="http://schemas.microsoft.com/office/drawing/2014/main" id="{CCC138ED-390F-5183-F88D-E5C25AF726B7}"/>
              </a:ext>
            </a:extLst>
          </p:cNvPr>
          <p:cNvSpPr>
            <a:spLocks noGrp="1"/>
          </p:cNvSpPr>
          <p:nvPr>
            <p:ph type="title"/>
          </p:nvPr>
        </p:nvSpPr>
        <p:spPr/>
        <p:txBody>
          <a:bodyPr/>
          <a:lstStyle/>
          <a:p>
            <a:r>
              <a:rPr lang="en-US"/>
              <a:t>HISTORIC TRADEMARKS</a:t>
            </a:r>
            <a:endParaRPr lang="nl-NL"/>
          </a:p>
        </p:txBody>
      </p:sp>
      <p:sp>
        <p:nvSpPr>
          <p:cNvPr id="7" name="Text Placeholder 6">
            <a:extLst>
              <a:ext uri="{FF2B5EF4-FFF2-40B4-BE49-F238E27FC236}">
                <a16:creationId xmlns:a16="http://schemas.microsoft.com/office/drawing/2014/main" id="{CA18CBFF-960C-1F06-ED9F-A38C5FC66921}"/>
              </a:ext>
            </a:extLst>
          </p:cNvPr>
          <p:cNvSpPr>
            <a:spLocks noGrp="1"/>
          </p:cNvSpPr>
          <p:nvPr>
            <p:ph type="body" sz="quarter" idx="15"/>
          </p:nvPr>
        </p:nvSpPr>
        <p:spPr/>
        <p:txBody>
          <a:bodyPr/>
          <a:lstStyle/>
          <a:p>
            <a:endParaRPr lang="nl-NL"/>
          </a:p>
        </p:txBody>
      </p:sp>
    </p:spTree>
    <p:extLst>
      <p:ext uri="{BB962C8B-B14F-4D97-AF65-F5344CB8AC3E}">
        <p14:creationId xmlns:p14="http://schemas.microsoft.com/office/powerpoint/2010/main" val="189554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846670-EE5E-09EF-C87D-8A505C63EB64}"/>
              </a:ext>
            </a:extLst>
          </p:cNvPr>
          <p:cNvSpPr>
            <a:spLocks noGrp="1"/>
          </p:cNvSpPr>
          <p:nvPr>
            <p:ph type="sldNum" sz="quarter" idx="33"/>
          </p:nvPr>
        </p:nvSpPr>
        <p:spPr/>
        <p:txBody>
          <a:bodyPr/>
          <a:lstStyle/>
          <a:p>
            <a:fld id="{43AF8A32-4019-4AE5-88B2-CEB76CB46465}" type="slidenum">
              <a:rPr lang="en-GB" smtClean="0"/>
              <a:pPr/>
              <a:t>15</a:t>
            </a:fld>
            <a:endParaRPr lang="en-GB"/>
          </a:p>
        </p:txBody>
      </p:sp>
      <p:sp>
        <p:nvSpPr>
          <p:cNvPr id="3" name="Text Placeholder 2">
            <a:extLst>
              <a:ext uri="{FF2B5EF4-FFF2-40B4-BE49-F238E27FC236}">
                <a16:creationId xmlns:a16="http://schemas.microsoft.com/office/drawing/2014/main" id="{F9C1D3A5-FB79-1C8E-4EF7-F05A097DD48B}"/>
              </a:ext>
            </a:extLst>
          </p:cNvPr>
          <p:cNvSpPr>
            <a:spLocks noGrp="1"/>
          </p:cNvSpPr>
          <p:nvPr>
            <p:ph type="body" sz="quarter" idx="15"/>
          </p:nvPr>
        </p:nvSpPr>
        <p:spPr/>
        <p:txBody>
          <a:bodyPr/>
          <a:lstStyle/>
          <a:p>
            <a:r>
              <a:rPr lang="en-GB" dirty="0"/>
              <a:t>GC 8 May 2014 T-327/12</a:t>
            </a:r>
          </a:p>
        </p:txBody>
      </p:sp>
      <p:sp>
        <p:nvSpPr>
          <p:cNvPr id="4" name="Content Placeholder 3">
            <a:extLst>
              <a:ext uri="{FF2B5EF4-FFF2-40B4-BE49-F238E27FC236}">
                <a16:creationId xmlns:a16="http://schemas.microsoft.com/office/drawing/2014/main" id="{4D973940-9620-9EAA-705B-36A04825A8C4}"/>
              </a:ext>
            </a:extLst>
          </p:cNvPr>
          <p:cNvSpPr>
            <a:spLocks noGrp="1"/>
          </p:cNvSpPr>
          <p:nvPr>
            <p:ph idx="1"/>
          </p:nvPr>
        </p:nvSpPr>
        <p:spPr>
          <a:xfrm>
            <a:off x="568708" y="1738015"/>
            <a:ext cx="8184594" cy="5070441"/>
          </a:xfrm>
        </p:spPr>
        <p:txBody>
          <a:bodyPr/>
          <a:lstStyle/>
          <a:p>
            <a:r>
              <a:rPr lang="en-GB" sz="1800" dirty="0"/>
              <a:t>Facts</a:t>
            </a:r>
          </a:p>
          <a:p>
            <a:pPr marL="171450" indent="-171450">
              <a:buFont typeface="Arial" panose="020B0604020202020204" pitchFamily="34" charset="0"/>
              <a:buChar char="•"/>
            </a:pPr>
            <a:r>
              <a:rPr lang="en-GB" sz="1800" b="0" dirty="0"/>
              <a:t>'SIMCA' was a well-known brand in the car industry, created in 1934 in France.</a:t>
            </a:r>
          </a:p>
          <a:p>
            <a:pPr marL="171450" indent="-171450">
              <a:buFont typeface="Arial" panose="020B0604020202020204" pitchFamily="34" charset="0"/>
              <a:buChar char="•"/>
            </a:pPr>
            <a:r>
              <a:rPr lang="en-GB" sz="1800" b="0" dirty="0"/>
              <a:t>Up until the late 1970s, the predecessor of GIE PSA Peugeot Citroën used 'SIMCA' as a trademark for cars, broadly used. After this period, the mark was left unused.</a:t>
            </a:r>
          </a:p>
          <a:p>
            <a:pPr marL="171450" indent="-171450">
              <a:buFont typeface="Arial" panose="020B0604020202020204" pitchFamily="34" charset="0"/>
              <a:buChar char="•"/>
            </a:pPr>
            <a:r>
              <a:rPr lang="en-GB" sz="1800" b="0" dirty="0"/>
              <a:t>On 5 December 2007, registration was sought for the word mark '</a:t>
            </a:r>
            <a:r>
              <a:rPr lang="en-GB" sz="1800" b="0" dirty="0" err="1"/>
              <a:t>Simca</a:t>
            </a:r>
            <a:r>
              <a:rPr lang="en-GB" sz="1800" b="0" dirty="0"/>
              <a:t>'</a:t>
            </a:r>
          </a:p>
          <a:p>
            <a:endParaRPr lang="en-GB" sz="1800" b="0" dirty="0"/>
          </a:p>
          <a:p>
            <a:r>
              <a:rPr lang="en-GB" sz="1800" dirty="0"/>
              <a:t>Judgment</a:t>
            </a:r>
          </a:p>
          <a:p>
            <a:pPr marL="228600" indent="-228600">
              <a:buFont typeface="+mj-lt"/>
              <a:buAutoNum type="arabicPeriod"/>
            </a:pPr>
            <a:r>
              <a:rPr lang="en-GB" sz="1800" b="0" dirty="0"/>
              <a:t>Bad faith should be determined by an </a:t>
            </a:r>
            <a:r>
              <a:rPr lang="en-GB" sz="1800" dirty="0"/>
              <a:t>overall assessment </a:t>
            </a:r>
            <a:r>
              <a:rPr lang="en-GB" sz="1800" b="0" dirty="0"/>
              <a:t>of relevant facts. The three factors set out in the </a:t>
            </a:r>
            <a:r>
              <a:rPr lang="en-GB" sz="1800" b="0" i="1" dirty="0"/>
              <a:t>Lindt</a:t>
            </a:r>
            <a:r>
              <a:rPr lang="en-GB" sz="1800" b="0" dirty="0"/>
              <a:t> judgment should particularly be assessed (par. 36).</a:t>
            </a:r>
          </a:p>
          <a:p>
            <a:pPr marL="228600" indent="-228600">
              <a:buFont typeface="+mj-lt"/>
              <a:buAutoNum type="arabicPeriod"/>
            </a:pPr>
            <a:r>
              <a:rPr lang="en-GB" sz="1800" b="0" dirty="0"/>
              <a:t>Even though the earlier trademark had not been used during the preceding decades in the present case, it still had a certain degree of </a:t>
            </a:r>
            <a:r>
              <a:rPr lang="en-GB" sz="1800" dirty="0"/>
              <a:t>surviving reputation </a:t>
            </a:r>
            <a:r>
              <a:rPr lang="en-GB" sz="1800" b="0" dirty="0"/>
              <a:t>among the public interested in cars. The proprietor was aware of this (par. 49).</a:t>
            </a:r>
          </a:p>
          <a:p>
            <a:pPr marL="228600" indent="-228600">
              <a:buFont typeface="+mj-lt"/>
              <a:buAutoNum type="arabicPeriod"/>
            </a:pPr>
            <a:r>
              <a:rPr lang="en-US" sz="1800" b="0" dirty="0"/>
              <a:t>There was bad faith when registration was sought, as it could be inferred from the circumstances of the case there was a clear and evident intention to:</a:t>
            </a:r>
          </a:p>
          <a:p>
            <a:pPr marL="573750" lvl="3" indent="-285750">
              <a:buFont typeface="+mj-lt"/>
              <a:buAutoNum type="romanLcPeriod"/>
            </a:pPr>
            <a:r>
              <a:rPr lang="en-GB" sz="1800" dirty="0">
                <a:solidFill>
                  <a:schemeClr val="tx2"/>
                </a:solidFill>
                <a:latin typeface="+mj-lt"/>
              </a:rPr>
              <a:t> </a:t>
            </a:r>
            <a:r>
              <a:rPr lang="en-GB" sz="1800" b="1" dirty="0">
                <a:solidFill>
                  <a:schemeClr val="tx2"/>
                </a:solidFill>
                <a:latin typeface="+mj-lt"/>
              </a:rPr>
              <a:t>Take advantage </a:t>
            </a:r>
            <a:r>
              <a:rPr lang="en-GB" sz="1800" b="0" dirty="0">
                <a:solidFill>
                  <a:schemeClr val="tx2"/>
                </a:solidFill>
                <a:latin typeface="+mj-lt"/>
              </a:rPr>
              <a:t>of the </a:t>
            </a:r>
            <a:r>
              <a:rPr lang="en-GB" sz="1800" b="1" dirty="0">
                <a:solidFill>
                  <a:schemeClr val="tx2"/>
                </a:solidFill>
                <a:latin typeface="+mj-lt"/>
              </a:rPr>
              <a:t>residual reputation </a:t>
            </a:r>
            <a:r>
              <a:rPr lang="en-GB" sz="1800" b="0" dirty="0">
                <a:solidFill>
                  <a:schemeClr val="tx2"/>
                </a:solidFill>
                <a:latin typeface="+mj-lt"/>
              </a:rPr>
              <a:t>of the sign SIMCA (par. 56);</a:t>
            </a:r>
          </a:p>
          <a:p>
            <a:pPr marL="573750" lvl="3" indent="-285750">
              <a:buFont typeface="+mj-lt"/>
              <a:buAutoNum type="romanLcPeriod"/>
            </a:pPr>
            <a:r>
              <a:rPr lang="en-GB" sz="1800" dirty="0">
                <a:solidFill>
                  <a:schemeClr val="tx2"/>
                </a:solidFill>
                <a:latin typeface="+mj-lt"/>
              </a:rPr>
              <a:t> </a:t>
            </a:r>
            <a:r>
              <a:rPr lang="en-GB" sz="1800" b="1" dirty="0">
                <a:solidFill>
                  <a:schemeClr val="tx2"/>
                </a:solidFill>
                <a:latin typeface="+mj-lt"/>
              </a:rPr>
              <a:t>Create</a:t>
            </a:r>
            <a:r>
              <a:rPr lang="en-GB" sz="1800" dirty="0">
                <a:solidFill>
                  <a:schemeClr val="tx2"/>
                </a:solidFill>
                <a:latin typeface="+mj-lt"/>
              </a:rPr>
              <a:t> </a:t>
            </a:r>
            <a:r>
              <a:rPr lang="en-GB" sz="1800" b="1" dirty="0">
                <a:solidFill>
                  <a:schemeClr val="tx2"/>
                </a:solidFill>
                <a:latin typeface="+mj-lt"/>
              </a:rPr>
              <a:t>an association </a:t>
            </a:r>
            <a:r>
              <a:rPr lang="en-GB" sz="1800" b="0" dirty="0">
                <a:solidFill>
                  <a:schemeClr val="tx2"/>
                </a:solidFill>
                <a:latin typeface="+mj-lt"/>
              </a:rPr>
              <a:t>with the </a:t>
            </a:r>
            <a:r>
              <a:rPr lang="en-GB" sz="1800" b="1" dirty="0">
                <a:solidFill>
                  <a:schemeClr val="tx2"/>
                </a:solidFill>
                <a:latin typeface="+mj-lt"/>
              </a:rPr>
              <a:t>earlier trademark </a:t>
            </a:r>
            <a:r>
              <a:rPr lang="en-GB" sz="1800" dirty="0">
                <a:solidFill>
                  <a:schemeClr val="tx2"/>
                </a:solidFill>
                <a:latin typeface="+mj-lt"/>
              </a:rPr>
              <a:t>(par. 63); </a:t>
            </a:r>
            <a:endParaRPr lang="en-GB" sz="1800" b="1" dirty="0">
              <a:solidFill>
                <a:schemeClr val="tx2"/>
              </a:solidFill>
              <a:latin typeface="+mj-lt"/>
            </a:endParaRPr>
          </a:p>
          <a:p>
            <a:pPr marL="573750" lvl="3" indent="-285750">
              <a:buFont typeface="+mj-lt"/>
              <a:buAutoNum type="romanLcPeriod"/>
            </a:pPr>
            <a:r>
              <a:rPr lang="en-GB" sz="1800" dirty="0">
                <a:solidFill>
                  <a:schemeClr val="tx2"/>
                </a:solidFill>
                <a:latin typeface="+mj-lt"/>
              </a:rPr>
              <a:t> </a:t>
            </a:r>
            <a:r>
              <a:rPr lang="en-GB" sz="1800" b="1" dirty="0">
                <a:solidFill>
                  <a:schemeClr val="tx2"/>
                </a:solidFill>
                <a:latin typeface="+mj-lt"/>
              </a:rPr>
              <a:t>Compete with those earlier marks </a:t>
            </a:r>
            <a:r>
              <a:rPr lang="en-GB" sz="1800" dirty="0">
                <a:solidFill>
                  <a:schemeClr val="tx2"/>
                </a:solidFill>
                <a:latin typeface="+mj-lt"/>
              </a:rPr>
              <a:t>if they were re-used in the future (par. 63).</a:t>
            </a:r>
            <a:endParaRPr lang="en-GB" sz="1800" b="0" dirty="0">
              <a:latin typeface="+mj-lt"/>
            </a:endParaRPr>
          </a:p>
        </p:txBody>
      </p:sp>
      <p:sp>
        <p:nvSpPr>
          <p:cNvPr id="5" name="Title 4">
            <a:extLst>
              <a:ext uri="{FF2B5EF4-FFF2-40B4-BE49-F238E27FC236}">
                <a16:creationId xmlns:a16="http://schemas.microsoft.com/office/drawing/2014/main" id="{6900E71A-7D4C-20D9-D242-C9207D19D951}"/>
              </a:ext>
            </a:extLst>
          </p:cNvPr>
          <p:cNvSpPr>
            <a:spLocks noGrp="1"/>
          </p:cNvSpPr>
          <p:nvPr>
            <p:ph type="title"/>
          </p:nvPr>
        </p:nvSpPr>
        <p:spPr/>
        <p:txBody>
          <a:bodyPr/>
          <a:lstStyle/>
          <a:p>
            <a:r>
              <a:rPr lang="en-GB" err="1"/>
              <a:t>Simca</a:t>
            </a:r>
            <a:r>
              <a:rPr lang="en-GB"/>
              <a:t> case</a:t>
            </a:r>
          </a:p>
        </p:txBody>
      </p:sp>
      <p:pic>
        <p:nvPicPr>
          <p:cNvPr id="9" name="Picture 8">
            <a:extLst>
              <a:ext uri="{FF2B5EF4-FFF2-40B4-BE49-F238E27FC236}">
                <a16:creationId xmlns:a16="http://schemas.microsoft.com/office/drawing/2014/main" id="{2A4CD68F-FAA7-E0F5-F619-16912FF52D7A}"/>
              </a:ext>
            </a:extLst>
          </p:cNvPr>
          <p:cNvPicPr>
            <a:picLocks noChangeAspect="1"/>
          </p:cNvPicPr>
          <p:nvPr/>
        </p:nvPicPr>
        <p:blipFill>
          <a:blip r:embed="rId3"/>
          <a:stretch>
            <a:fillRect/>
          </a:stretch>
        </p:blipFill>
        <p:spPr>
          <a:xfrm>
            <a:off x="8753302" y="1419605"/>
            <a:ext cx="2021115" cy="1515836"/>
          </a:xfrm>
          <a:prstGeom prst="rect">
            <a:avLst/>
          </a:prstGeom>
        </p:spPr>
      </p:pic>
    </p:spTree>
    <p:extLst>
      <p:ext uri="{BB962C8B-B14F-4D97-AF65-F5344CB8AC3E}">
        <p14:creationId xmlns:p14="http://schemas.microsoft.com/office/powerpoint/2010/main" val="20908909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480640-A4BA-2C1E-18DE-CD0CE1C37712}"/>
              </a:ext>
            </a:extLst>
          </p:cNvPr>
          <p:cNvSpPr>
            <a:spLocks noGrp="1"/>
          </p:cNvSpPr>
          <p:nvPr>
            <p:ph type="sldNum" sz="quarter" idx="33"/>
          </p:nvPr>
        </p:nvSpPr>
        <p:spPr/>
        <p:txBody>
          <a:bodyPr/>
          <a:lstStyle/>
          <a:p>
            <a:fld id="{43AF8A32-4019-4AE5-88B2-CEB76CB46465}" type="slidenum">
              <a:rPr lang="en-GB" smtClean="0"/>
              <a:pPr/>
              <a:t>16</a:t>
            </a:fld>
            <a:endParaRPr lang="en-GB"/>
          </a:p>
        </p:txBody>
      </p:sp>
      <p:sp>
        <p:nvSpPr>
          <p:cNvPr id="4" name="Content Placeholder 3">
            <a:extLst>
              <a:ext uri="{FF2B5EF4-FFF2-40B4-BE49-F238E27FC236}">
                <a16:creationId xmlns:a16="http://schemas.microsoft.com/office/drawing/2014/main" id="{1D6CB861-5D60-85FF-388A-66D1FD7A07BC}"/>
              </a:ext>
            </a:extLst>
          </p:cNvPr>
          <p:cNvSpPr>
            <a:spLocks noGrp="1"/>
          </p:cNvSpPr>
          <p:nvPr>
            <p:ph idx="1"/>
          </p:nvPr>
        </p:nvSpPr>
        <p:spPr>
          <a:xfrm>
            <a:off x="568708" y="1817055"/>
            <a:ext cx="7727394" cy="5070441"/>
          </a:xfrm>
        </p:spPr>
        <p:txBody>
          <a:bodyPr/>
          <a:lstStyle/>
          <a:p>
            <a:r>
              <a:rPr lang="en-US" sz="1800" dirty="0"/>
              <a:t>Facts</a:t>
            </a:r>
          </a:p>
          <a:p>
            <a:pPr marL="171450" indent="-171450">
              <a:buFont typeface="Arial" panose="020B0604020202020204" pitchFamily="34" charset="0"/>
              <a:buChar char="•"/>
            </a:pPr>
            <a:r>
              <a:rPr lang="en-US" sz="1800" b="0" dirty="0"/>
              <a:t>On 6 May 2013, trademark registration was sought for the figurative sign '</a:t>
            </a:r>
            <a:r>
              <a:rPr lang="en-US" sz="1800" b="0" dirty="0" err="1"/>
              <a:t>Nehera</a:t>
            </a:r>
            <a:r>
              <a:rPr lang="en-US" sz="1800" b="0" dirty="0"/>
              <a:t>' by a Slovak resident. The trademark was registered on 31 October 2014.</a:t>
            </a:r>
          </a:p>
          <a:p>
            <a:pPr marL="171450" indent="-171450">
              <a:buFont typeface="Arial" panose="020B0604020202020204" pitchFamily="34" charset="0"/>
              <a:buChar char="•"/>
            </a:pPr>
            <a:r>
              <a:rPr lang="en-US" sz="1800" b="0" dirty="0"/>
              <a:t>On 17 June 2019, an application for a declaration of invalidity against that mark was filed by the grandchildren of </a:t>
            </a:r>
            <a:r>
              <a:rPr lang="en-US" sz="1800" b="0" dirty="0" err="1"/>
              <a:t>Mr</a:t>
            </a:r>
            <a:r>
              <a:rPr lang="en-US" sz="1800" b="0" dirty="0"/>
              <a:t> Jan </a:t>
            </a:r>
            <a:r>
              <a:rPr lang="en-US" sz="1800" b="0" dirty="0" err="1"/>
              <a:t>Nehera</a:t>
            </a:r>
            <a:r>
              <a:rPr lang="en-US" sz="1800" b="0" dirty="0"/>
              <a:t>. They stated that, in the 1930s, their grandfather had established a business marketing clothing and accessories in Czechoslovakia for which he had filed and used a national mark identical to the contested mark. This trademark retained a surviving reputation, of which the applicant had been aware. Therefore, they claimed that the applicant was acting in bad faith when he filed the mark in 2013.</a:t>
            </a:r>
          </a:p>
          <a:p>
            <a:pPr marL="171450" indent="-171450">
              <a:buFont typeface="Arial" panose="020B0604020202020204" pitchFamily="34" charset="0"/>
              <a:buChar char="•"/>
            </a:pPr>
            <a:r>
              <a:rPr lang="en-US" sz="1800" b="0" dirty="0"/>
              <a:t>The applicant claimed he was looking for an "old, unused and forgotten brand" and chose the former Czechoslovak trademark in order to </a:t>
            </a:r>
            <a:r>
              <a:rPr lang="en-US" sz="1800" dirty="0"/>
              <a:t>pay a tribute </a:t>
            </a:r>
            <a:r>
              <a:rPr lang="en-US" sz="1800" b="0" dirty="0"/>
              <a:t>to the "great days of the Czechoslovak textile industry of the 1930s" and to </a:t>
            </a:r>
            <a:r>
              <a:rPr lang="en-US" sz="1800" b="0" dirty="0" err="1"/>
              <a:t>Mr</a:t>
            </a:r>
            <a:r>
              <a:rPr lang="en-US" sz="1800" b="0" dirty="0"/>
              <a:t> </a:t>
            </a:r>
            <a:r>
              <a:rPr lang="en-US" sz="1800" b="0" dirty="0" err="1"/>
              <a:t>Nehera</a:t>
            </a:r>
            <a:r>
              <a:rPr lang="en-US" sz="1800" b="0" dirty="0"/>
              <a:t>, who he regarded "as a great figure and a symbol for those great days" (par. 55).</a:t>
            </a:r>
          </a:p>
          <a:p>
            <a:endParaRPr lang="en-US" b="0" dirty="0"/>
          </a:p>
        </p:txBody>
      </p:sp>
      <p:sp>
        <p:nvSpPr>
          <p:cNvPr id="5" name="Title 4">
            <a:extLst>
              <a:ext uri="{FF2B5EF4-FFF2-40B4-BE49-F238E27FC236}">
                <a16:creationId xmlns:a16="http://schemas.microsoft.com/office/drawing/2014/main" id="{DA1F9323-4128-864D-77F4-D149B550A37B}"/>
              </a:ext>
            </a:extLst>
          </p:cNvPr>
          <p:cNvSpPr>
            <a:spLocks noGrp="1"/>
          </p:cNvSpPr>
          <p:nvPr>
            <p:ph type="title"/>
          </p:nvPr>
        </p:nvSpPr>
        <p:spPr/>
        <p:txBody>
          <a:bodyPr/>
          <a:lstStyle/>
          <a:p>
            <a:r>
              <a:rPr lang="en-US"/>
              <a:t>NEHERA case</a:t>
            </a:r>
            <a:endParaRPr lang="nl-NL"/>
          </a:p>
        </p:txBody>
      </p:sp>
      <p:pic>
        <p:nvPicPr>
          <p:cNvPr id="6" name="Picture 5">
            <a:extLst>
              <a:ext uri="{FF2B5EF4-FFF2-40B4-BE49-F238E27FC236}">
                <a16:creationId xmlns:a16="http://schemas.microsoft.com/office/drawing/2014/main" id="{161556EB-1A41-7D7B-5EE5-ADFA73D714CE}"/>
              </a:ext>
            </a:extLst>
          </p:cNvPr>
          <p:cNvPicPr>
            <a:picLocks noChangeAspect="1"/>
          </p:cNvPicPr>
          <p:nvPr/>
        </p:nvPicPr>
        <p:blipFill>
          <a:blip r:embed="rId3"/>
          <a:stretch>
            <a:fillRect/>
          </a:stretch>
        </p:blipFill>
        <p:spPr>
          <a:xfrm>
            <a:off x="8655855" y="2767422"/>
            <a:ext cx="1566872" cy="282037"/>
          </a:xfrm>
          <a:prstGeom prst="rect">
            <a:avLst/>
          </a:prstGeom>
        </p:spPr>
      </p:pic>
      <p:sp>
        <p:nvSpPr>
          <p:cNvPr id="7" name="Text Placeholder 2">
            <a:extLst>
              <a:ext uri="{FF2B5EF4-FFF2-40B4-BE49-F238E27FC236}">
                <a16:creationId xmlns:a16="http://schemas.microsoft.com/office/drawing/2014/main" id="{5EE99C60-8F0C-CD3C-94BA-DD1A0E3035E1}"/>
              </a:ext>
            </a:extLst>
          </p:cNvPr>
          <p:cNvSpPr>
            <a:spLocks noGrp="1"/>
          </p:cNvSpPr>
          <p:nvPr>
            <p:ph type="body" sz="quarter" idx="15"/>
          </p:nvPr>
        </p:nvSpPr>
        <p:spPr>
          <a:xfrm>
            <a:off x="568325" y="750888"/>
            <a:ext cx="7510463" cy="331787"/>
          </a:xfrm>
        </p:spPr>
        <p:txBody>
          <a:bodyPr/>
          <a:lstStyle/>
          <a:p>
            <a:r>
              <a:rPr lang="en-US" dirty="0"/>
              <a:t>GC 6 July 2022 T‑250/21</a:t>
            </a:r>
            <a:endParaRPr lang="nl-NL" dirty="0"/>
          </a:p>
        </p:txBody>
      </p:sp>
      <p:sp>
        <p:nvSpPr>
          <p:cNvPr id="8" name="TextBox 7">
            <a:extLst>
              <a:ext uri="{FF2B5EF4-FFF2-40B4-BE49-F238E27FC236}">
                <a16:creationId xmlns:a16="http://schemas.microsoft.com/office/drawing/2014/main" id="{24C9D72D-AE21-C626-42E7-7FBE5B7DFB9B}"/>
              </a:ext>
            </a:extLst>
          </p:cNvPr>
          <p:cNvSpPr txBox="1"/>
          <p:nvPr/>
        </p:nvSpPr>
        <p:spPr>
          <a:xfrm>
            <a:off x="8559543" y="3102437"/>
            <a:ext cx="1485144" cy="415498"/>
          </a:xfrm>
          <a:prstGeom prst="rect">
            <a:avLst/>
          </a:prstGeom>
          <a:noFill/>
        </p:spPr>
        <p:txBody>
          <a:bodyPr wrap="square">
            <a:spAutoFit/>
          </a:bodyPr>
          <a:lstStyle/>
          <a:p>
            <a:r>
              <a:rPr lang="en-US" sz="1050" dirty="0">
                <a:solidFill>
                  <a:srgbClr val="5C1929"/>
                </a:solidFill>
                <a:latin typeface="+mj-lt"/>
              </a:rPr>
              <a:t>Trademark r</a:t>
            </a:r>
            <a:r>
              <a:rPr lang="en-US" sz="1050" b="0" dirty="0">
                <a:solidFill>
                  <a:srgbClr val="5C1929"/>
                </a:solidFill>
                <a:latin typeface="+mj-lt"/>
              </a:rPr>
              <a:t>egistration (Classes 18, 24 and 25)</a:t>
            </a:r>
            <a:endParaRPr lang="nl-NL" sz="1050" dirty="0">
              <a:solidFill>
                <a:srgbClr val="5C1929"/>
              </a:solidFill>
              <a:latin typeface="+mj-lt"/>
            </a:endParaRPr>
          </a:p>
        </p:txBody>
      </p:sp>
    </p:spTree>
    <p:extLst>
      <p:ext uri="{BB962C8B-B14F-4D97-AF65-F5344CB8AC3E}">
        <p14:creationId xmlns:p14="http://schemas.microsoft.com/office/powerpoint/2010/main" val="11698259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480640-A4BA-2C1E-18DE-CD0CE1C37712}"/>
              </a:ext>
            </a:extLst>
          </p:cNvPr>
          <p:cNvSpPr>
            <a:spLocks noGrp="1"/>
          </p:cNvSpPr>
          <p:nvPr>
            <p:ph type="sldNum" sz="quarter" idx="33"/>
          </p:nvPr>
        </p:nvSpPr>
        <p:spPr/>
        <p:txBody>
          <a:bodyPr/>
          <a:lstStyle/>
          <a:p>
            <a:fld id="{43AF8A32-4019-4AE5-88B2-CEB76CB46465}" type="slidenum">
              <a:rPr lang="en-GB" smtClean="0"/>
              <a:pPr/>
              <a:t>17</a:t>
            </a:fld>
            <a:endParaRPr lang="en-GB"/>
          </a:p>
        </p:txBody>
      </p:sp>
      <p:sp>
        <p:nvSpPr>
          <p:cNvPr id="4" name="Content Placeholder 3">
            <a:extLst>
              <a:ext uri="{FF2B5EF4-FFF2-40B4-BE49-F238E27FC236}">
                <a16:creationId xmlns:a16="http://schemas.microsoft.com/office/drawing/2014/main" id="{1D6CB861-5D60-85FF-388A-66D1FD7A07BC}"/>
              </a:ext>
            </a:extLst>
          </p:cNvPr>
          <p:cNvSpPr>
            <a:spLocks noGrp="1"/>
          </p:cNvSpPr>
          <p:nvPr>
            <p:ph idx="1"/>
          </p:nvPr>
        </p:nvSpPr>
        <p:spPr>
          <a:xfrm>
            <a:off x="568706" y="1817055"/>
            <a:ext cx="8251097" cy="5070441"/>
          </a:xfrm>
        </p:spPr>
        <p:txBody>
          <a:bodyPr/>
          <a:lstStyle/>
          <a:p>
            <a:r>
              <a:rPr lang="en-US" sz="1800" dirty="0"/>
              <a:t>Judgment</a:t>
            </a:r>
          </a:p>
          <a:p>
            <a:r>
              <a:rPr lang="en-US" sz="1800" b="0" dirty="0"/>
              <a:t>Checklist to establish bad faith in historic trademarks (pars. 22-34):</a:t>
            </a:r>
          </a:p>
          <a:p>
            <a:pPr marL="228600" indent="-228600">
              <a:buFont typeface="+mj-lt"/>
              <a:buAutoNum type="arabicPeriod"/>
            </a:pPr>
            <a:r>
              <a:rPr lang="en-US" sz="1800" b="0" dirty="0"/>
              <a:t>The presence of a </a:t>
            </a:r>
            <a:r>
              <a:rPr lang="en-US" sz="1800" dirty="0"/>
              <a:t>dishonest state of mind </a:t>
            </a:r>
            <a:r>
              <a:rPr lang="en-US" sz="1800" b="0" dirty="0"/>
              <a:t>or </a:t>
            </a:r>
            <a:r>
              <a:rPr lang="en-US" sz="1800" dirty="0"/>
              <a:t>intention</a:t>
            </a:r>
            <a:r>
              <a:rPr lang="en-US" sz="1800" b="0" dirty="0"/>
              <a:t> </a:t>
            </a:r>
            <a:r>
              <a:rPr lang="en-US" sz="1800" b="0" i="1" dirty="0"/>
              <a:t>(</a:t>
            </a:r>
            <a:r>
              <a:rPr lang="en-US" sz="1800" b="0" dirty="0" err="1"/>
              <a:t>Koton</a:t>
            </a:r>
            <a:r>
              <a:rPr lang="en-US" sz="1800" b="0" dirty="0"/>
              <a:t>, </a:t>
            </a:r>
            <a:r>
              <a:rPr lang="en-US" sz="1800" b="0" dirty="0" err="1"/>
              <a:t>Skykick</a:t>
            </a:r>
            <a:r>
              <a:rPr lang="en-US" sz="1800" b="0" i="1" dirty="0"/>
              <a:t>)</a:t>
            </a:r>
          </a:p>
          <a:p>
            <a:pPr marL="228600" indent="-228600">
              <a:buFont typeface="+mj-lt"/>
              <a:buAutoNum type="arabicPeriod"/>
            </a:pPr>
            <a:r>
              <a:rPr lang="en-US" sz="1800" b="0" dirty="0"/>
              <a:t>The intention of an applicant must be established </a:t>
            </a:r>
            <a:r>
              <a:rPr lang="en-US" sz="1800" dirty="0"/>
              <a:t>objectively</a:t>
            </a:r>
            <a:r>
              <a:rPr lang="en-US" sz="1800" b="0" dirty="0"/>
              <a:t> </a:t>
            </a:r>
            <a:r>
              <a:rPr lang="en-US" sz="1800" b="0" i="1" dirty="0"/>
              <a:t>(</a:t>
            </a:r>
            <a:r>
              <a:rPr lang="en-US" sz="1800" b="0" dirty="0" err="1"/>
              <a:t>Koton</a:t>
            </a:r>
            <a:r>
              <a:rPr lang="en-US" sz="1800" b="0" dirty="0"/>
              <a:t>, Lindt)</a:t>
            </a:r>
            <a:endParaRPr lang="en-US" sz="1800" b="0" i="1" dirty="0"/>
          </a:p>
          <a:p>
            <a:pPr marL="228600" indent="-228600">
              <a:buFont typeface="+mj-lt"/>
              <a:buAutoNum type="arabicPeriod"/>
            </a:pPr>
            <a:r>
              <a:rPr lang="en-US" sz="1800" b="0" dirty="0"/>
              <a:t>The existence of the reputation of the former trademark and the unfair advantage taken thereof is determined by the </a:t>
            </a:r>
            <a:r>
              <a:rPr lang="en-US" sz="1800" dirty="0"/>
              <a:t>average consumer </a:t>
            </a:r>
            <a:r>
              <a:rPr lang="en-US" sz="1800" b="0" dirty="0"/>
              <a:t>of the goods for which the trademark was registered (lacking in this case)</a:t>
            </a:r>
          </a:p>
          <a:p>
            <a:pPr marL="228600" indent="-228600">
              <a:buFont typeface="+mj-lt"/>
              <a:buAutoNum type="arabicPeriod"/>
            </a:pPr>
            <a:r>
              <a:rPr lang="en-US" sz="1800" b="0" dirty="0"/>
              <a:t>The </a:t>
            </a:r>
            <a:r>
              <a:rPr lang="en-US" sz="1800" dirty="0"/>
              <a:t>applicant for the declaration of invalidity </a:t>
            </a:r>
            <a:r>
              <a:rPr lang="en-US" sz="1800" b="0" dirty="0"/>
              <a:t>should adduce proof that the proprietor was acting in bad faith (</a:t>
            </a:r>
            <a:r>
              <a:rPr lang="en-US" sz="1800" b="0" dirty="0" err="1"/>
              <a:t>Pelikan</a:t>
            </a:r>
            <a:r>
              <a:rPr lang="en-US" sz="1800" b="0" i="1" dirty="0"/>
              <a:t>)</a:t>
            </a:r>
            <a:r>
              <a:rPr lang="en-US" sz="1800" b="0" dirty="0"/>
              <a:t>.</a:t>
            </a:r>
          </a:p>
          <a:p>
            <a:endParaRPr lang="en-US" sz="1800" b="0" dirty="0"/>
          </a:p>
          <a:p>
            <a:r>
              <a:rPr lang="en-US" sz="1800" b="0" dirty="0"/>
              <a:t>Additional factors to decide whether the applicant was free-riding on </a:t>
            </a:r>
            <a:r>
              <a:rPr lang="en-US" sz="1800" b="0" dirty="0" err="1"/>
              <a:t>Mr</a:t>
            </a:r>
            <a:r>
              <a:rPr lang="en-US" sz="1800" b="0" dirty="0"/>
              <a:t> </a:t>
            </a:r>
            <a:r>
              <a:rPr lang="en-US" sz="1800" b="0" dirty="0" err="1"/>
              <a:t>Neheras</a:t>
            </a:r>
            <a:r>
              <a:rPr lang="en-US" sz="1800" b="0" dirty="0"/>
              <a:t> reputation or paying a tribute (par. 37):</a:t>
            </a:r>
          </a:p>
          <a:p>
            <a:pPr marL="228600" indent="-228600">
              <a:buFont typeface="+mj-lt"/>
              <a:buAutoNum type="arabicPeriod"/>
            </a:pPr>
            <a:r>
              <a:rPr lang="en-US" sz="1800" b="0" dirty="0"/>
              <a:t>Factual and historical context of the dispute.</a:t>
            </a:r>
          </a:p>
          <a:p>
            <a:pPr marL="228600" indent="-228600">
              <a:buFont typeface="+mj-lt"/>
              <a:buAutoNum type="arabicPeriod"/>
            </a:pPr>
            <a:r>
              <a:rPr lang="en-US" sz="1800" b="0" dirty="0"/>
              <a:t>The degree of legal protection, the actual use and the reputation of both the former trademark and </a:t>
            </a:r>
            <a:r>
              <a:rPr lang="en-US" sz="1800" b="0" dirty="0" err="1"/>
              <a:t>Mr</a:t>
            </a:r>
            <a:r>
              <a:rPr lang="en-US" sz="1800" b="0" dirty="0"/>
              <a:t> </a:t>
            </a:r>
            <a:r>
              <a:rPr lang="en-US" sz="1800" b="0" dirty="0" err="1"/>
              <a:t>Neheras</a:t>
            </a:r>
            <a:r>
              <a:rPr lang="en-US" sz="1800" b="0" dirty="0"/>
              <a:t> name.</a:t>
            </a:r>
          </a:p>
          <a:p>
            <a:pPr marL="228600" indent="-228600">
              <a:buFont typeface="+mj-lt"/>
              <a:buAutoNum type="arabicPeriod"/>
            </a:pPr>
            <a:r>
              <a:rPr lang="en-US" sz="1800" b="0" dirty="0"/>
              <a:t>The extent of the applicant's awareness of those factors. </a:t>
            </a:r>
          </a:p>
          <a:p>
            <a:endParaRPr lang="en-US" b="0" dirty="0"/>
          </a:p>
        </p:txBody>
      </p:sp>
      <p:sp>
        <p:nvSpPr>
          <p:cNvPr id="5" name="Title 4">
            <a:extLst>
              <a:ext uri="{FF2B5EF4-FFF2-40B4-BE49-F238E27FC236}">
                <a16:creationId xmlns:a16="http://schemas.microsoft.com/office/drawing/2014/main" id="{DA1F9323-4128-864D-77F4-D149B550A37B}"/>
              </a:ext>
            </a:extLst>
          </p:cNvPr>
          <p:cNvSpPr>
            <a:spLocks noGrp="1"/>
          </p:cNvSpPr>
          <p:nvPr>
            <p:ph type="title"/>
          </p:nvPr>
        </p:nvSpPr>
        <p:spPr/>
        <p:txBody>
          <a:bodyPr/>
          <a:lstStyle/>
          <a:p>
            <a:r>
              <a:rPr lang="en-US"/>
              <a:t>NEHERA case</a:t>
            </a:r>
            <a:endParaRPr lang="nl-NL"/>
          </a:p>
        </p:txBody>
      </p:sp>
      <p:pic>
        <p:nvPicPr>
          <p:cNvPr id="6" name="Picture 5">
            <a:extLst>
              <a:ext uri="{FF2B5EF4-FFF2-40B4-BE49-F238E27FC236}">
                <a16:creationId xmlns:a16="http://schemas.microsoft.com/office/drawing/2014/main" id="{161556EB-1A41-7D7B-5EE5-ADFA73D714CE}"/>
              </a:ext>
            </a:extLst>
          </p:cNvPr>
          <p:cNvPicPr>
            <a:picLocks noChangeAspect="1"/>
          </p:cNvPicPr>
          <p:nvPr/>
        </p:nvPicPr>
        <p:blipFill>
          <a:blip r:embed="rId2"/>
          <a:stretch>
            <a:fillRect/>
          </a:stretch>
        </p:blipFill>
        <p:spPr>
          <a:xfrm>
            <a:off x="8655855" y="2767422"/>
            <a:ext cx="1566872" cy="282037"/>
          </a:xfrm>
          <a:prstGeom prst="rect">
            <a:avLst/>
          </a:prstGeom>
        </p:spPr>
      </p:pic>
      <p:sp>
        <p:nvSpPr>
          <p:cNvPr id="7" name="Text Placeholder 2">
            <a:extLst>
              <a:ext uri="{FF2B5EF4-FFF2-40B4-BE49-F238E27FC236}">
                <a16:creationId xmlns:a16="http://schemas.microsoft.com/office/drawing/2014/main" id="{5EE99C60-8F0C-CD3C-94BA-DD1A0E3035E1}"/>
              </a:ext>
            </a:extLst>
          </p:cNvPr>
          <p:cNvSpPr>
            <a:spLocks noGrp="1"/>
          </p:cNvSpPr>
          <p:nvPr>
            <p:ph type="body" sz="quarter" idx="15"/>
          </p:nvPr>
        </p:nvSpPr>
        <p:spPr>
          <a:xfrm>
            <a:off x="568325" y="750888"/>
            <a:ext cx="7510463" cy="331787"/>
          </a:xfrm>
        </p:spPr>
        <p:txBody>
          <a:bodyPr/>
          <a:lstStyle/>
          <a:p>
            <a:r>
              <a:rPr lang="en-US"/>
              <a:t>GC 6 July 2022 T‑250/21</a:t>
            </a:r>
            <a:endParaRPr lang="nl-NL"/>
          </a:p>
        </p:txBody>
      </p:sp>
    </p:spTree>
    <p:extLst>
      <p:ext uri="{BB962C8B-B14F-4D97-AF65-F5344CB8AC3E}">
        <p14:creationId xmlns:p14="http://schemas.microsoft.com/office/powerpoint/2010/main" val="3165903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480640-A4BA-2C1E-18DE-CD0CE1C37712}"/>
              </a:ext>
            </a:extLst>
          </p:cNvPr>
          <p:cNvSpPr>
            <a:spLocks noGrp="1"/>
          </p:cNvSpPr>
          <p:nvPr>
            <p:ph type="sldNum" sz="quarter" idx="33"/>
          </p:nvPr>
        </p:nvSpPr>
        <p:spPr/>
        <p:txBody>
          <a:bodyPr/>
          <a:lstStyle/>
          <a:p>
            <a:fld id="{43AF8A32-4019-4AE5-88B2-CEB76CB46465}" type="slidenum">
              <a:rPr lang="en-GB" smtClean="0"/>
              <a:pPr/>
              <a:t>18</a:t>
            </a:fld>
            <a:endParaRPr lang="en-GB"/>
          </a:p>
        </p:txBody>
      </p:sp>
      <p:sp>
        <p:nvSpPr>
          <p:cNvPr id="4" name="Content Placeholder 3">
            <a:extLst>
              <a:ext uri="{FF2B5EF4-FFF2-40B4-BE49-F238E27FC236}">
                <a16:creationId xmlns:a16="http://schemas.microsoft.com/office/drawing/2014/main" id="{1D6CB861-5D60-85FF-388A-66D1FD7A07BC}"/>
              </a:ext>
            </a:extLst>
          </p:cNvPr>
          <p:cNvSpPr>
            <a:spLocks noGrp="1"/>
          </p:cNvSpPr>
          <p:nvPr>
            <p:ph idx="1"/>
          </p:nvPr>
        </p:nvSpPr>
        <p:spPr>
          <a:xfrm>
            <a:off x="568707" y="1817055"/>
            <a:ext cx="9547882" cy="5070441"/>
          </a:xfrm>
        </p:spPr>
        <p:txBody>
          <a:bodyPr/>
          <a:lstStyle/>
          <a:p>
            <a:r>
              <a:rPr lang="en-US" sz="2000" b="0" dirty="0"/>
              <a:t>Suggested starting point: bad intentions</a:t>
            </a:r>
          </a:p>
          <a:p>
            <a:r>
              <a:rPr lang="en-US" sz="2000" b="0" dirty="0"/>
              <a:t>- Not used is not always bad intentions; only if (objectively proven) intent is to circumvent use requirement</a:t>
            </a:r>
          </a:p>
          <a:p>
            <a:r>
              <a:rPr lang="en-US" sz="2000" b="0" dirty="0"/>
              <a:t>- Good faith is presumed; burden of proof lies with attacking party</a:t>
            </a:r>
          </a:p>
          <a:p>
            <a:r>
              <a:rPr lang="en-US" sz="2000" b="0" dirty="0"/>
              <a:t>- Refiling is not always bad intentions; only if trying to take advantage of residual reputation</a:t>
            </a:r>
          </a:p>
          <a:p>
            <a:endParaRPr lang="en-US" sz="2000" b="0" dirty="0"/>
          </a:p>
          <a:p>
            <a:endParaRPr lang="en-US" sz="2000" b="0" dirty="0"/>
          </a:p>
          <a:p>
            <a:r>
              <a:rPr lang="en-US" sz="2000" b="0" dirty="0"/>
              <a:t>Is bad faith subjective?</a:t>
            </a:r>
          </a:p>
          <a:p>
            <a:r>
              <a:rPr lang="en-US" sz="2000" b="0" dirty="0"/>
              <a:t>Can this be objectified?</a:t>
            </a:r>
          </a:p>
          <a:p>
            <a:r>
              <a:rPr lang="en-US" sz="2000" b="0" dirty="0"/>
              <a:t>What is (always) bad intent? </a:t>
            </a:r>
          </a:p>
          <a:p>
            <a:r>
              <a:rPr lang="en-US" sz="2000" b="0" dirty="0"/>
              <a:t>- (just) to hinder competitor already using a similar sign?</a:t>
            </a:r>
          </a:p>
          <a:p>
            <a:r>
              <a:rPr lang="en-US" sz="2000" b="0" dirty="0"/>
              <a:t>- (just) to avoid the genuine use requirement?</a:t>
            </a:r>
          </a:p>
          <a:p>
            <a:r>
              <a:rPr lang="en-US" sz="2000" b="0" dirty="0"/>
              <a:t>- (just) to profit from residual reputation/recognition?</a:t>
            </a:r>
          </a:p>
          <a:p>
            <a:r>
              <a:rPr lang="en-US" sz="2000" b="0" dirty="0"/>
              <a:t>- filing for purposes beyond the trademark functions? Which are those (situations)?</a:t>
            </a:r>
          </a:p>
          <a:p>
            <a:endParaRPr lang="en-US" sz="2000" b="0" dirty="0"/>
          </a:p>
          <a:p>
            <a:endParaRPr lang="en-US" b="0" dirty="0"/>
          </a:p>
        </p:txBody>
      </p:sp>
      <p:sp>
        <p:nvSpPr>
          <p:cNvPr id="5" name="Title 4">
            <a:extLst>
              <a:ext uri="{FF2B5EF4-FFF2-40B4-BE49-F238E27FC236}">
                <a16:creationId xmlns:a16="http://schemas.microsoft.com/office/drawing/2014/main" id="{DA1F9323-4128-864D-77F4-D149B550A37B}"/>
              </a:ext>
            </a:extLst>
          </p:cNvPr>
          <p:cNvSpPr>
            <a:spLocks noGrp="1"/>
          </p:cNvSpPr>
          <p:nvPr>
            <p:ph type="title"/>
          </p:nvPr>
        </p:nvSpPr>
        <p:spPr/>
        <p:txBody>
          <a:bodyPr/>
          <a:lstStyle/>
          <a:p>
            <a:r>
              <a:rPr lang="en-US" dirty="0"/>
              <a:t>discussion</a:t>
            </a:r>
            <a:endParaRPr lang="nl-NL" dirty="0"/>
          </a:p>
        </p:txBody>
      </p:sp>
      <p:sp>
        <p:nvSpPr>
          <p:cNvPr id="7" name="Text Placeholder 2">
            <a:extLst>
              <a:ext uri="{FF2B5EF4-FFF2-40B4-BE49-F238E27FC236}">
                <a16:creationId xmlns:a16="http://schemas.microsoft.com/office/drawing/2014/main" id="{5EE99C60-8F0C-CD3C-94BA-DD1A0E3035E1}"/>
              </a:ext>
            </a:extLst>
          </p:cNvPr>
          <p:cNvSpPr>
            <a:spLocks noGrp="1"/>
          </p:cNvSpPr>
          <p:nvPr>
            <p:ph type="body" sz="quarter" idx="15"/>
          </p:nvPr>
        </p:nvSpPr>
        <p:spPr>
          <a:xfrm>
            <a:off x="568325" y="750888"/>
            <a:ext cx="7510463" cy="331787"/>
          </a:xfrm>
        </p:spPr>
        <p:txBody>
          <a:bodyPr/>
          <a:lstStyle/>
          <a:p>
            <a:endParaRPr lang="nl-NL" dirty="0"/>
          </a:p>
        </p:txBody>
      </p:sp>
    </p:spTree>
    <p:extLst>
      <p:ext uri="{BB962C8B-B14F-4D97-AF65-F5344CB8AC3E}">
        <p14:creationId xmlns:p14="http://schemas.microsoft.com/office/powerpoint/2010/main" val="1948149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05FE3C5-9AF8-6078-162A-773B996BD9D7}"/>
              </a:ext>
            </a:extLst>
          </p:cNvPr>
          <p:cNvSpPr>
            <a:spLocks noGrp="1"/>
          </p:cNvSpPr>
          <p:nvPr>
            <p:ph type="body" sz="quarter" idx="34"/>
          </p:nvPr>
        </p:nvSpPr>
        <p:spPr/>
        <p:txBody>
          <a:bodyPr/>
          <a:lstStyle/>
          <a:p>
            <a:endParaRPr lang="en-GB"/>
          </a:p>
        </p:txBody>
      </p:sp>
      <p:sp>
        <p:nvSpPr>
          <p:cNvPr id="4" name="Title 3">
            <a:extLst>
              <a:ext uri="{FF2B5EF4-FFF2-40B4-BE49-F238E27FC236}">
                <a16:creationId xmlns:a16="http://schemas.microsoft.com/office/drawing/2014/main" id="{ACA169F7-A627-47DA-92F4-8B945DD4EBDF}"/>
              </a:ext>
            </a:extLst>
          </p:cNvPr>
          <p:cNvSpPr>
            <a:spLocks noGrp="1"/>
          </p:cNvSpPr>
          <p:nvPr>
            <p:ph type="title"/>
          </p:nvPr>
        </p:nvSpPr>
        <p:spPr/>
        <p:txBody>
          <a:bodyPr/>
          <a:lstStyle/>
          <a:p>
            <a:r>
              <a:rPr lang="en-GB"/>
              <a:t>Contact</a:t>
            </a:r>
          </a:p>
        </p:txBody>
      </p:sp>
      <p:sp>
        <p:nvSpPr>
          <p:cNvPr id="6" name="Text Placeholder 5">
            <a:extLst>
              <a:ext uri="{FF2B5EF4-FFF2-40B4-BE49-F238E27FC236}">
                <a16:creationId xmlns:a16="http://schemas.microsoft.com/office/drawing/2014/main" id="{AD1A2DC9-D05C-26B5-1D52-9FFD6E822F66}"/>
              </a:ext>
            </a:extLst>
          </p:cNvPr>
          <p:cNvSpPr>
            <a:spLocks noGrp="1"/>
          </p:cNvSpPr>
          <p:nvPr>
            <p:ph type="body" sz="quarter" idx="15"/>
          </p:nvPr>
        </p:nvSpPr>
        <p:spPr/>
        <p:txBody>
          <a:bodyPr/>
          <a:lstStyle/>
          <a:p>
            <a:endParaRPr lang="en-GB"/>
          </a:p>
        </p:txBody>
      </p:sp>
      <p:pic>
        <p:nvPicPr>
          <p:cNvPr id="14" name="Content Placeholder 13" descr="Address Book outline">
            <a:extLst>
              <a:ext uri="{FF2B5EF4-FFF2-40B4-BE49-F238E27FC236}">
                <a16:creationId xmlns:a16="http://schemas.microsoft.com/office/drawing/2014/main" id="{0E7B1220-F85D-1E07-2B60-96CFAC319A64}"/>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4699" y="3727475"/>
            <a:ext cx="914400" cy="914400"/>
          </a:xfrm>
        </p:spPr>
      </p:pic>
      <p:pic>
        <p:nvPicPr>
          <p:cNvPr id="15" name="Picture Placeholder 10">
            <a:extLst>
              <a:ext uri="{FF2B5EF4-FFF2-40B4-BE49-F238E27FC236}">
                <a16:creationId xmlns:a16="http://schemas.microsoft.com/office/drawing/2014/main" id="{FC03932E-D502-D2D1-7927-2B0B09DA8F99}"/>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a:xfrm>
            <a:off x="3249937" y="3554082"/>
            <a:ext cx="1485965" cy="1467087"/>
          </a:xfrm>
          <a:prstGeom prst="rect">
            <a:avLst/>
          </a:prstGeom>
        </p:spPr>
      </p:pic>
      <p:sp>
        <p:nvSpPr>
          <p:cNvPr id="16" name="Text Placeholder 6">
            <a:extLst>
              <a:ext uri="{FF2B5EF4-FFF2-40B4-BE49-F238E27FC236}">
                <a16:creationId xmlns:a16="http://schemas.microsoft.com/office/drawing/2014/main" id="{02D262D8-66C1-F1AC-79DC-2FD791E80ABE}"/>
              </a:ext>
            </a:extLst>
          </p:cNvPr>
          <p:cNvSpPr txBox="1">
            <a:spLocks/>
          </p:cNvSpPr>
          <p:nvPr/>
        </p:nvSpPr>
        <p:spPr>
          <a:xfrm>
            <a:off x="5011224" y="3727475"/>
            <a:ext cx="3067390" cy="366144"/>
          </a:xfrm>
          <a:prstGeom prst="rect">
            <a:avLst/>
          </a:prstGeom>
        </p:spPr>
        <p:txBody>
          <a:bodyPr/>
          <a:lstStyle>
            <a:lvl1pPr marL="0" indent="0" algn="l" defTabSz="914400" rtl="0" eaLnBrk="1" latinLnBrk="0" hangingPunct="1">
              <a:lnSpc>
                <a:spcPct val="120000"/>
              </a:lnSpc>
              <a:spcBef>
                <a:spcPts val="0"/>
              </a:spcBef>
              <a:buFont typeface="Roboto" panose="02000000000000000000" pitchFamily="2" charset="0"/>
              <a:buNone/>
              <a:defRPr sz="1200" b="1" kern="1200">
                <a:solidFill>
                  <a:schemeClr val="tx2"/>
                </a:solidFill>
                <a:latin typeface="+mj-lt"/>
                <a:ea typeface="+mn-ea"/>
                <a:cs typeface="+mn-cs"/>
              </a:defRPr>
            </a:lvl1pPr>
            <a:lvl2pPr marL="0" indent="0" algn="l" defTabSz="914400" rtl="0" eaLnBrk="1" latinLnBrk="0" hangingPunct="1">
              <a:lnSpc>
                <a:spcPct val="120000"/>
              </a:lnSpc>
              <a:spcBef>
                <a:spcPts val="0"/>
              </a:spcBef>
              <a:buFont typeface="Roboto" panose="02000000000000000000" pitchFamily="2" charset="0"/>
              <a:buNone/>
              <a:defRPr sz="1100" kern="1200">
                <a:solidFill>
                  <a:schemeClr val="tx1"/>
                </a:solidFill>
                <a:latin typeface="+mn-lt"/>
                <a:ea typeface="+mn-ea"/>
                <a:cs typeface="+mn-cs"/>
              </a:defRPr>
            </a:lvl2pPr>
            <a:lvl3pPr marL="144000" indent="-144000" algn="l" defTabSz="914400" rtl="0" eaLnBrk="1" latinLnBrk="0" hangingPunct="1">
              <a:lnSpc>
                <a:spcPct val="120000"/>
              </a:lnSpc>
              <a:spcBef>
                <a:spcPts val="0"/>
              </a:spcBef>
              <a:buSzPct val="100000"/>
              <a:buFont typeface="Roboto" panose="02000000000000000000" pitchFamily="2" charset="0"/>
              <a:buChar char="•"/>
              <a:tabLst/>
              <a:defRPr sz="1100" kern="1200">
                <a:solidFill>
                  <a:schemeClr val="tx1"/>
                </a:solidFill>
                <a:latin typeface="+mn-lt"/>
                <a:ea typeface="+mn-ea"/>
                <a:cs typeface="+mn-cs"/>
              </a:defRPr>
            </a:lvl3pPr>
            <a:lvl4pPr marL="288000" indent="-144000" algn="l" defTabSz="914400" rtl="0" eaLnBrk="1" latinLnBrk="0" hangingPunct="1">
              <a:lnSpc>
                <a:spcPct val="120000"/>
              </a:lnSpc>
              <a:spcBef>
                <a:spcPts val="0"/>
              </a:spcBef>
              <a:buSzPct val="100000"/>
              <a:buFont typeface="Roboto Light" panose="020B0604020202020204" charset="0"/>
              <a:buChar char="-"/>
              <a:defRPr sz="1100" kern="1200">
                <a:solidFill>
                  <a:schemeClr val="tx1"/>
                </a:solidFill>
                <a:latin typeface="+mn-lt"/>
                <a:ea typeface="+mn-ea"/>
                <a:cs typeface="+mn-cs"/>
              </a:defRPr>
            </a:lvl4pPr>
            <a:lvl5pPr marL="432000" indent="-144000" algn="l" defTabSz="914400" rtl="0" eaLnBrk="1" latinLnBrk="0" hangingPunct="1">
              <a:lnSpc>
                <a:spcPct val="120000"/>
              </a:lnSpc>
              <a:spcBef>
                <a:spcPts val="0"/>
              </a:spcBef>
              <a:buSzPct val="100000"/>
              <a:buFont typeface="Roboto" panose="02000000000000000000" pitchFamily="2" charset="0"/>
              <a:buChar char="•"/>
              <a:defRPr sz="1100" kern="1200">
                <a:solidFill>
                  <a:schemeClr val="tx1"/>
                </a:solidFill>
                <a:latin typeface="+mn-lt"/>
                <a:ea typeface="+mn-ea"/>
                <a:cs typeface="+mn-cs"/>
              </a:defRPr>
            </a:lvl5pPr>
            <a:lvl6pPr marL="576000" indent="-144000" algn="l" defTabSz="914400" rtl="0" eaLnBrk="1" latinLnBrk="0" hangingPunct="1">
              <a:lnSpc>
                <a:spcPct val="120000"/>
              </a:lnSpc>
              <a:spcBef>
                <a:spcPts val="0"/>
              </a:spcBef>
              <a:buSzPct val="100000"/>
              <a:buFont typeface="Roboto Light" panose="020B0604020202020204" charset="0"/>
              <a:buChar char="-"/>
              <a:defRPr sz="1100" kern="1200">
                <a:solidFill>
                  <a:schemeClr val="tx1"/>
                </a:solidFill>
                <a:latin typeface="+mn-lt"/>
                <a:ea typeface="+mn-ea"/>
                <a:cs typeface="+mn-cs"/>
              </a:defRPr>
            </a:lvl6pPr>
            <a:lvl7pPr marL="720000" indent="-144000" algn="l" defTabSz="914400" rtl="0" eaLnBrk="1" latinLnBrk="0" hangingPunct="1">
              <a:lnSpc>
                <a:spcPct val="120000"/>
              </a:lnSpc>
              <a:spcBef>
                <a:spcPts val="0"/>
              </a:spcBef>
              <a:buSzPct val="100000"/>
              <a:buFont typeface="Roboto" panose="02000000000000000000" pitchFamily="2" charset="0"/>
              <a:buChar char="•"/>
              <a:defRPr sz="1100" kern="1200">
                <a:solidFill>
                  <a:schemeClr val="tx1"/>
                </a:solidFill>
                <a:latin typeface="+mn-lt"/>
                <a:ea typeface="+mn-ea"/>
                <a:cs typeface="+mn-cs"/>
              </a:defRPr>
            </a:lvl7pPr>
            <a:lvl8pPr marL="864000" indent="-144000" algn="l" defTabSz="914400" rtl="0" eaLnBrk="1" latinLnBrk="0" hangingPunct="1">
              <a:lnSpc>
                <a:spcPct val="120000"/>
              </a:lnSpc>
              <a:spcBef>
                <a:spcPts val="0"/>
              </a:spcBef>
              <a:buSzPct val="100000"/>
              <a:buFont typeface="Roboto Light" panose="020B0604020202020204" charset="0"/>
              <a:buChar char="-"/>
              <a:defRPr sz="1100" kern="1200">
                <a:solidFill>
                  <a:schemeClr val="tx1"/>
                </a:solidFill>
                <a:latin typeface="+mn-lt"/>
                <a:ea typeface="+mn-ea"/>
                <a:cs typeface="+mn-cs"/>
              </a:defRPr>
            </a:lvl8pPr>
            <a:lvl9pPr marL="1008000" indent="-144000" algn="l" defTabSz="914400" rtl="0" eaLnBrk="1" latinLnBrk="0" hangingPunct="1">
              <a:lnSpc>
                <a:spcPct val="120000"/>
              </a:lnSpc>
              <a:spcBef>
                <a:spcPts val="0"/>
              </a:spcBef>
              <a:buSzPct val="100000"/>
              <a:buFont typeface="Roboto" panose="02000000000000000000" pitchFamily="2" charset="0"/>
              <a:buChar char="•"/>
              <a:defRPr sz="1100" kern="1200">
                <a:solidFill>
                  <a:schemeClr val="tx1"/>
                </a:solidFill>
                <a:latin typeface="+mn-lt"/>
                <a:ea typeface="+mn-ea"/>
                <a:cs typeface="+mn-cs"/>
              </a:defRPr>
            </a:lvl9pPr>
          </a:lstStyle>
          <a:p>
            <a:r>
              <a:rPr lang="en-GB" sz="1400"/>
              <a:t>Tobias Cohen Jehoram</a:t>
            </a:r>
          </a:p>
        </p:txBody>
      </p:sp>
      <p:sp>
        <p:nvSpPr>
          <p:cNvPr id="18" name="Text Placeholder 12">
            <a:extLst>
              <a:ext uri="{FF2B5EF4-FFF2-40B4-BE49-F238E27FC236}">
                <a16:creationId xmlns:a16="http://schemas.microsoft.com/office/drawing/2014/main" id="{B985F9DE-DA8F-1407-44BD-4818DC11897A}"/>
              </a:ext>
            </a:extLst>
          </p:cNvPr>
          <p:cNvSpPr txBox="1">
            <a:spLocks/>
          </p:cNvSpPr>
          <p:nvPr/>
        </p:nvSpPr>
        <p:spPr>
          <a:xfrm>
            <a:off x="5322320" y="4050706"/>
            <a:ext cx="2928440" cy="970463"/>
          </a:xfrm>
          <a:prstGeom prst="rect">
            <a:avLst/>
          </a:prstGeom>
        </p:spPr>
        <p:txBody>
          <a:bodyPr/>
          <a:lstStyle>
            <a:lvl1pPr marL="0" indent="0" algn="l" defTabSz="914400" rtl="0" eaLnBrk="1" latinLnBrk="0" hangingPunct="1">
              <a:lnSpc>
                <a:spcPct val="120000"/>
              </a:lnSpc>
              <a:spcBef>
                <a:spcPts val="0"/>
              </a:spcBef>
              <a:buFont typeface="Roboto" panose="02000000000000000000" pitchFamily="2" charset="0"/>
              <a:buNone/>
              <a:defRPr sz="1200" b="1" kern="1200">
                <a:solidFill>
                  <a:schemeClr val="tx2"/>
                </a:solidFill>
                <a:latin typeface="+mj-lt"/>
                <a:ea typeface="+mn-ea"/>
                <a:cs typeface="+mn-cs"/>
              </a:defRPr>
            </a:lvl1pPr>
            <a:lvl2pPr marL="0" indent="0" algn="l" defTabSz="914400" rtl="0" eaLnBrk="1" latinLnBrk="0" hangingPunct="1">
              <a:lnSpc>
                <a:spcPct val="120000"/>
              </a:lnSpc>
              <a:spcBef>
                <a:spcPts val="0"/>
              </a:spcBef>
              <a:buFont typeface="Roboto" panose="02000000000000000000" pitchFamily="2" charset="0"/>
              <a:buNone/>
              <a:defRPr sz="1100" kern="1200">
                <a:solidFill>
                  <a:schemeClr val="tx1"/>
                </a:solidFill>
                <a:latin typeface="+mn-lt"/>
                <a:ea typeface="+mn-ea"/>
                <a:cs typeface="+mn-cs"/>
              </a:defRPr>
            </a:lvl2pPr>
            <a:lvl3pPr marL="144000" indent="-144000" algn="l" defTabSz="914400" rtl="0" eaLnBrk="1" latinLnBrk="0" hangingPunct="1">
              <a:lnSpc>
                <a:spcPct val="120000"/>
              </a:lnSpc>
              <a:spcBef>
                <a:spcPts val="0"/>
              </a:spcBef>
              <a:buSzPct val="100000"/>
              <a:buFont typeface="Roboto" panose="02000000000000000000" pitchFamily="2" charset="0"/>
              <a:buChar char="•"/>
              <a:tabLst/>
              <a:defRPr sz="1100" kern="1200">
                <a:solidFill>
                  <a:schemeClr val="tx1"/>
                </a:solidFill>
                <a:latin typeface="+mn-lt"/>
                <a:ea typeface="+mn-ea"/>
                <a:cs typeface="+mn-cs"/>
              </a:defRPr>
            </a:lvl3pPr>
            <a:lvl4pPr marL="288000" indent="-144000" algn="l" defTabSz="914400" rtl="0" eaLnBrk="1" latinLnBrk="0" hangingPunct="1">
              <a:lnSpc>
                <a:spcPct val="120000"/>
              </a:lnSpc>
              <a:spcBef>
                <a:spcPts val="0"/>
              </a:spcBef>
              <a:buSzPct val="100000"/>
              <a:buFont typeface="Roboto Light" panose="020B0604020202020204" charset="0"/>
              <a:buChar char="-"/>
              <a:defRPr sz="1100" kern="1200">
                <a:solidFill>
                  <a:schemeClr val="tx1"/>
                </a:solidFill>
                <a:latin typeface="+mn-lt"/>
                <a:ea typeface="+mn-ea"/>
                <a:cs typeface="+mn-cs"/>
              </a:defRPr>
            </a:lvl4pPr>
            <a:lvl5pPr marL="432000" indent="-144000" algn="l" defTabSz="914400" rtl="0" eaLnBrk="1" latinLnBrk="0" hangingPunct="1">
              <a:lnSpc>
                <a:spcPct val="120000"/>
              </a:lnSpc>
              <a:spcBef>
                <a:spcPts val="0"/>
              </a:spcBef>
              <a:buSzPct val="100000"/>
              <a:buFont typeface="Roboto" panose="02000000000000000000" pitchFamily="2" charset="0"/>
              <a:buChar char="•"/>
              <a:defRPr sz="1100" kern="1200">
                <a:solidFill>
                  <a:schemeClr val="tx1"/>
                </a:solidFill>
                <a:latin typeface="+mn-lt"/>
                <a:ea typeface="+mn-ea"/>
                <a:cs typeface="+mn-cs"/>
              </a:defRPr>
            </a:lvl5pPr>
            <a:lvl6pPr marL="576000" indent="-144000" algn="l" defTabSz="914400" rtl="0" eaLnBrk="1" latinLnBrk="0" hangingPunct="1">
              <a:lnSpc>
                <a:spcPct val="120000"/>
              </a:lnSpc>
              <a:spcBef>
                <a:spcPts val="0"/>
              </a:spcBef>
              <a:buSzPct val="100000"/>
              <a:buFont typeface="Roboto Light" panose="020B0604020202020204" charset="0"/>
              <a:buChar char="-"/>
              <a:defRPr sz="1100" kern="1200">
                <a:solidFill>
                  <a:schemeClr val="tx1"/>
                </a:solidFill>
                <a:latin typeface="+mn-lt"/>
                <a:ea typeface="+mn-ea"/>
                <a:cs typeface="+mn-cs"/>
              </a:defRPr>
            </a:lvl6pPr>
            <a:lvl7pPr marL="720000" indent="-144000" algn="l" defTabSz="914400" rtl="0" eaLnBrk="1" latinLnBrk="0" hangingPunct="1">
              <a:lnSpc>
                <a:spcPct val="120000"/>
              </a:lnSpc>
              <a:spcBef>
                <a:spcPts val="0"/>
              </a:spcBef>
              <a:buSzPct val="100000"/>
              <a:buFont typeface="Roboto" panose="02000000000000000000" pitchFamily="2" charset="0"/>
              <a:buChar char="•"/>
              <a:defRPr sz="1100" kern="1200">
                <a:solidFill>
                  <a:schemeClr val="tx1"/>
                </a:solidFill>
                <a:latin typeface="+mn-lt"/>
                <a:ea typeface="+mn-ea"/>
                <a:cs typeface="+mn-cs"/>
              </a:defRPr>
            </a:lvl7pPr>
            <a:lvl8pPr marL="864000" indent="-144000" algn="l" defTabSz="914400" rtl="0" eaLnBrk="1" latinLnBrk="0" hangingPunct="1">
              <a:lnSpc>
                <a:spcPct val="120000"/>
              </a:lnSpc>
              <a:spcBef>
                <a:spcPts val="0"/>
              </a:spcBef>
              <a:buSzPct val="100000"/>
              <a:buFont typeface="Roboto Light" panose="020B0604020202020204" charset="0"/>
              <a:buChar char="-"/>
              <a:defRPr sz="1100" kern="1200">
                <a:solidFill>
                  <a:schemeClr val="tx1"/>
                </a:solidFill>
                <a:latin typeface="+mn-lt"/>
                <a:ea typeface="+mn-ea"/>
                <a:cs typeface="+mn-cs"/>
              </a:defRPr>
            </a:lvl8pPr>
            <a:lvl9pPr marL="1008000" indent="-144000" algn="l" defTabSz="914400" rtl="0" eaLnBrk="1" latinLnBrk="0" hangingPunct="1">
              <a:lnSpc>
                <a:spcPct val="120000"/>
              </a:lnSpc>
              <a:spcBef>
                <a:spcPts val="0"/>
              </a:spcBef>
              <a:buSzPct val="100000"/>
              <a:buFont typeface="Roboto" panose="02000000000000000000" pitchFamily="2" charset="0"/>
              <a:buChar char="•"/>
              <a:defRPr sz="1100" kern="1200">
                <a:solidFill>
                  <a:schemeClr val="tx1"/>
                </a:solidFill>
                <a:latin typeface="+mn-lt"/>
                <a:ea typeface="+mn-ea"/>
                <a:cs typeface="+mn-cs"/>
              </a:defRPr>
            </a:lvl9pPr>
          </a:lstStyle>
          <a:p>
            <a:r>
              <a:rPr lang="en-GB" sz="1400" b="0"/>
              <a:t>Partner</a:t>
            </a:r>
          </a:p>
          <a:p>
            <a:r>
              <a:rPr lang="en-GB" sz="1400" b="0"/>
              <a:t>+31 20 577 1301</a:t>
            </a:r>
          </a:p>
          <a:p>
            <a:r>
              <a:rPr lang="en-GB" sz="1400" b="0"/>
              <a:t>tobias.cohenjehoram@debrauw.com</a:t>
            </a:r>
          </a:p>
        </p:txBody>
      </p:sp>
      <p:sp>
        <p:nvSpPr>
          <p:cNvPr id="19" name="Slide Number Placeholder 1">
            <a:extLst>
              <a:ext uri="{FF2B5EF4-FFF2-40B4-BE49-F238E27FC236}">
                <a16:creationId xmlns:a16="http://schemas.microsoft.com/office/drawing/2014/main" id="{C8B4A0BD-32C8-53A1-B9C3-05CF84890466}"/>
              </a:ext>
            </a:extLst>
          </p:cNvPr>
          <p:cNvSpPr txBox="1">
            <a:spLocks/>
          </p:cNvSpPr>
          <p:nvPr/>
        </p:nvSpPr>
        <p:spPr>
          <a:xfrm>
            <a:off x="9789827" y="7159099"/>
            <a:ext cx="585300" cy="402483"/>
          </a:xfrm>
          <a:prstGeom prst="rect">
            <a:avLst/>
          </a:prstGeom>
        </p:spPr>
        <p:txBody>
          <a:bodyPr/>
          <a:lstStyle>
            <a:defPPr>
              <a:defRPr lang="en-US"/>
            </a:defPPr>
            <a:lvl1pPr marL="0" algn="l" defTabSz="497754" rtl="0" eaLnBrk="1" latinLnBrk="0" hangingPunct="1">
              <a:defRPr sz="1960" kern="1200">
                <a:solidFill>
                  <a:schemeClr val="tx1"/>
                </a:solidFill>
                <a:latin typeface="+mn-lt"/>
                <a:ea typeface="+mn-ea"/>
                <a:cs typeface="+mn-cs"/>
              </a:defRPr>
            </a:lvl1pPr>
            <a:lvl2pPr marL="497754" algn="l" defTabSz="497754" rtl="0" eaLnBrk="1" latinLnBrk="0" hangingPunct="1">
              <a:defRPr sz="1960" kern="1200">
                <a:solidFill>
                  <a:schemeClr val="tx1"/>
                </a:solidFill>
                <a:latin typeface="+mn-lt"/>
                <a:ea typeface="+mn-ea"/>
                <a:cs typeface="+mn-cs"/>
              </a:defRPr>
            </a:lvl2pPr>
            <a:lvl3pPr marL="995507" algn="l" defTabSz="497754" rtl="0" eaLnBrk="1" latinLnBrk="0" hangingPunct="1">
              <a:defRPr sz="1960" kern="1200">
                <a:solidFill>
                  <a:schemeClr val="tx1"/>
                </a:solidFill>
                <a:latin typeface="+mn-lt"/>
                <a:ea typeface="+mn-ea"/>
                <a:cs typeface="+mn-cs"/>
              </a:defRPr>
            </a:lvl3pPr>
            <a:lvl4pPr marL="1493261" algn="l" defTabSz="497754" rtl="0" eaLnBrk="1" latinLnBrk="0" hangingPunct="1">
              <a:defRPr sz="1960" kern="1200">
                <a:solidFill>
                  <a:schemeClr val="tx1"/>
                </a:solidFill>
                <a:latin typeface="+mn-lt"/>
                <a:ea typeface="+mn-ea"/>
                <a:cs typeface="+mn-cs"/>
              </a:defRPr>
            </a:lvl4pPr>
            <a:lvl5pPr marL="1991015" algn="l" defTabSz="497754" rtl="0" eaLnBrk="1" latinLnBrk="0" hangingPunct="1">
              <a:defRPr sz="1960" kern="1200">
                <a:solidFill>
                  <a:schemeClr val="tx1"/>
                </a:solidFill>
                <a:latin typeface="+mn-lt"/>
                <a:ea typeface="+mn-ea"/>
                <a:cs typeface="+mn-cs"/>
              </a:defRPr>
            </a:lvl5pPr>
            <a:lvl6pPr marL="2488768" algn="l" defTabSz="497754" rtl="0" eaLnBrk="1" latinLnBrk="0" hangingPunct="1">
              <a:defRPr sz="1960" kern="1200">
                <a:solidFill>
                  <a:schemeClr val="tx1"/>
                </a:solidFill>
                <a:latin typeface="+mn-lt"/>
                <a:ea typeface="+mn-ea"/>
                <a:cs typeface="+mn-cs"/>
              </a:defRPr>
            </a:lvl6pPr>
            <a:lvl7pPr marL="2986522" algn="l" defTabSz="497754" rtl="0" eaLnBrk="1" latinLnBrk="0" hangingPunct="1">
              <a:defRPr sz="1960" kern="1200">
                <a:solidFill>
                  <a:schemeClr val="tx1"/>
                </a:solidFill>
                <a:latin typeface="+mn-lt"/>
                <a:ea typeface="+mn-ea"/>
                <a:cs typeface="+mn-cs"/>
              </a:defRPr>
            </a:lvl7pPr>
            <a:lvl8pPr marL="3484275" algn="l" defTabSz="497754" rtl="0" eaLnBrk="1" latinLnBrk="0" hangingPunct="1">
              <a:defRPr sz="1960" kern="1200">
                <a:solidFill>
                  <a:schemeClr val="tx1"/>
                </a:solidFill>
                <a:latin typeface="+mn-lt"/>
                <a:ea typeface="+mn-ea"/>
                <a:cs typeface="+mn-cs"/>
              </a:defRPr>
            </a:lvl8pPr>
            <a:lvl9pPr marL="3982029" algn="l" defTabSz="497754" rtl="0" eaLnBrk="1" latinLnBrk="0" hangingPunct="1">
              <a:defRPr sz="1960" kern="1200">
                <a:solidFill>
                  <a:schemeClr val="tx1"/>
                </a:solidFill>
                <a:latin typeface="+mn-lt"/>
                <a:ea typeface="+mn-ea"/>
                <a:cs typeface="+mn-cs"/>
              </a:defRPr>
            </a:lvl9pPr>
          </a:lstStyle>
          <a:p>
            <a:fld id="{43AF8A32-4019-4AE5-88B2-CEB76CB46465}" type="slidenum">
              <a:rPr lang="en-GB" smtClean="0"/>
              <a:pPr/>
              <a:t>19</a:t>
            </a:fld>
            <a:endParaRPr lang="en-GB"/>
          </a:p>
        </p:txBody>
      </p:sp>
      <p:sp>
        <p:nvSpPr>
          <p:cNvPr id="20" name="Text Placeholder 11">
            <a:extLst>
              <a:ext uri="{FF2B5EF4-FFF2-40B4-BE49-F238E27FC236}">
                <a16:creationId xmlns:a16="http://schemas.microsoft.com/office/drawing/2014/main" id="{A12FA66B-3092-D104-2AF0-89A9CA4205AD}"/>
              </a:ext>
            </a:extLst>
          </p:cNvPr>
          <p:cNvSpPr txBox="1">
            <a:spLocks/>
          </p:cNvSpPr>
          <p:nvPr/>
        </p:nvSpPr>
        <p:spPr>
          <a:xfrm>
            <a:off x="816011" y="4954323"/>
            <a:ext cx="3067390" cy="366144"/>
          </a:xfrm>
          <a:prstGeom prst="rect">
            <a:avLst/>
          </a:prstGeom>
        </p:spPr>
        <p:txBody>
          <a:bodyPr/>
          <a:lstStyle>
            <a:lvl1pPr marL="0" indent="0" algn="l" defTabSz="914400" rtl="0" eaLnBrk="1" latinLnBrk="0" hangingPunct="1">
              <a:lnSpc>
                <a:spcPct val="120000"/>
              </a:lnSpc>
              <a:spcBef>
                <a:spcPts val="0"/>
              </a:spcBef>
              <a:buFont typeface="Roboto" panose="02000000000000000000" pitchFamily="2" charset="0"/>
              <a:buNone/>
              <a:defRPr sz="1200" b="1" kern="1200">
                <a:solidFill>
                  <a:schemeClr val="tx2"/>
                </a:solidFill>
                <a:latin typeface="+mj-lt"/>
                <a:ea typeface="+mn-ea"/>
                <a:cs typeface="+mn-cs"/>
              </a:defRPr>
            </a:lvl1pPr>
            <a:lvl2pPr marL="0" indent="0" algn="l" defTabSz="914400" rtl="0" eaLnBrk="1" latinLnBrk="0" hangingPunct="1">
              <a:lnSpc>
                <a:spcPct val="120000"/>
              </a:lnSpc>
              <a:spcBef>
                <a:spcPts val="0"/>
              </a:spcBef>
              <a:buFont typeface="Roboto" panose="02000000000000000000" pitchFamily="2" charset="0"/>
              <a:buNone/>
              <a:defRPr sz="1100" kern="1200">
                <a:solidFill>
                  <a:schemeClr val="tx1"/>
                </a:solidFill>
                <a:latin typeface="+mn-lt"/>
                <a:ea typeface="+mn-ea"/>
                <a:cs typeface="+mn-cs"/>
              </a:defRPr>
            </a:lvl2pPr>
            <a:lvl3pPr marL="144000" indent="-144000" algn="l" defTabSz="914400" rtl="0" eaLnBrk="1" latinLnBrk="0" hangingPunct="1">
              <a:lnSpc>
                <a:spcPct val="120000"/>
              </a:lnSpc>
              <a:spcBef>
                <a:spcPts val="0"/>
              </a:spcBef>
              <a:buSzPct val="100000"/>
              <a:buFont typeface="Roboto" panose="02000000000000000000" pitchFamily="2" charset="0"/>
              <a:buChar char="•"/>
              <a:tabLst/>
              <a:defRPr sz="1100" kern="1200">
                <a:solidFill>
                  <a:schemeClr val="tx1"/>
                </a:solidFill>
                <a:latin typeface="+mn-lt"/>
                <a:ea typeface="+mn-ea"/>
                <a:cs typeface="+mn-cs"/>
              </a:defRPr>
            </a:lvl3pPr>
            <a:lvl4pPr marL="288000" indent="-144000" algn="l" defTabSz="914400" rtl="0" eaLnBrk="1" latinLnBrk="0" hangingPunct="1">
              <a:lnSpc>
                <a:spcPct val="120000"/>
              </a:lnSpc>
              <a:spcBef>
                <a:spcPts val="0"/>
              </a:spcBef>
              <a:buSzPct val="100000"/>
              <a:buFont typeface="Roboto Light" panose="020B0604020202020204" charset="0"/>
              <a:buChar char="-"/>
              <a:defRPr sz="1100" kern="1200">
                <a:solidFill>
                  <a:schemeClr val="tx1"/>
                </a:solidFill>
                <a:latin typeface="+mn-lt"/>
                <a:ea typeface="+mn-ea"/>
                <a:cs typeface="+mn-cs"/>
              </a:defRPr>
            </a:lvl4pPr>
            <a:lvl5pPr marL="432000" indent="-144000" algn="l" defTabSz="914400" rtl="0" eaLnBrk="1" latinLnBrk="0" hangingPunct="1">
              <a:lnSpc>
                <a:spcPct val="120000"/>
              </a:lnSpc>
              <a:spcBef>
                <a:spcPts val="0"/>
              </a:spcBef>
              <a:buSzPct val="100000"/>
              <a:buFont typeface="Roboto" panose="02000000000000000000" pitchFamily="2" charset="0"/>
              <a:buChar char="•"/>
              <a:defRPr sz="1100" kern="1200">
                <a:solidFill>
                  <a:schemeClr val="tx1"/>
                </a:solidFill>
                <a:latin typeface="+mn-lt"/>
                <a:ea typeface="+mn-ea"/>
                <a:cs typeface="+mn-cs"/>
              </a:defRPr>
            </a:lvl5pPr>
            <a:lvl6pPr marL="576000" indent="-144000" algn="l" defTabSz="914400" rtl="0" eaLnBrk="1" latinLnBrk="0" hangingPunct="1">
              <a:lnSpc>
                <a:spcPct val="120000"/>
              </a:lnSpc>
              <a:spcBef>
                <a:spcPts val="0"/>
              </a:spcBef>
              <a:buSzPct val="100000"/>
              <a:buFont typeface="Roboto Light" panose="020B0604020202020204" charset="0"/>
              <a:buChar char="-"/>
              <a:defRPr sz="1100" kern="1200">
                <a:solidFill>
                  <a:schemeClr val="tx1"/>
                </a:solidFill>
                <a:latin typeface="+mn-lt"/>
                <a:ea typeface="+mn-ea"/>
                <a:cs typeface="+mn-cs"/>
              </a:defRPr>
            </a:lvl6pPr>
            <a:lvl7pPr marL="720000" indent="-144000" algn="l" defTabSz="914400" rtl="0" eaLnBrk="1" latinLnBrk="0" hangingPunct="1">
              <a:lnSpc>
                <a:spcPct val="120000"/>
              </a:lnSpc>
              <a:spcBef>
                <a:spcPts val="0"/>
              </a:spcBef>
              <a:buSzPct val="100000"/>
              <a:buFont typeface="Roboto" panose="02000000000000000000" pitchFamily="2" charset="0"/>
              <a:buChar char="•"/>
              <a:defRPr sz="1100" kern="1200">
                <a:solidFill>
                  <a:schemeClr val="tx1"/>
                </a:solidFill>
                <a:latin typeface="+mn-lt"/>
                <a:ea typeface="+mn-ea"/>
                <a:cs typeface="+mn-cs"/>
              </a:defRPr>
            </a:lvl7pPr>
            <a:lvl8pPr marL="864000" indent="-144000" algn="l" defTabSz="914400" rtl="0" eaLnBrk="1" latinLnBrk="0" hangingPunct="1">
              <a:lnSpc>
                <a:spcPct val="120000"/>
              </a:lnSpc>
              <a:spcBef>
                <a:spcPts val="0"/>
              </a:spcBef>
              <a:buSzPct val="100000"/>
              <a:buFont typeface="Roboto Light" panose="020B0604020202020204" charset="0"/>
              <a:buChar char="-"/>
              <a:defRPr sz="1100" kern="1200">
                <a:solidFill>
                  <a:schemeClr val="tx1"/>
                </a:solidFill>
                <a:latin typeface="+mn-lt"/>
                <a:ea typeface="+mn-ea"/>
                <a:cs typeface="+mn-cs"/>
              </a:defRPr>
            </a:lvl8pPr>
            <a:lvl9pPr marL="1008000" indent="-144000" algn="l" defTabSz="914400" rtl="0" eaLnBrk="1" latinLnBrk="0" hangingPunct="1">
              <a:lnSpc>
                <a:spcPct val="120000"/>
              </a:lnSpc>
              <a:spcBef>
                <a:spcPts val="0"/>
              </a:spcBef>
              <a:buSzPct val="100000"/>
              <a:buFont typeface="Roboto" panose="02000000000000000000" pitchFamily="2" charset="0"/>
              <a:buChar char="•"/>
              <a:defRPr sz="1100" kern="1200">
                <a:solidFill>
                  <a:schemeClr val="tx1"/>
                </a:solidFill>
                <a:latin typeface="+mn-lt"/>
                <a:ea typeface="+mn-ea"/>
                <a:cs typeface="+mn-cs"/>
              </a:defRPr>
            </a:lvl9pPr>
          </a:lstStyle>
          <a:p>
            <a:r>
              <a:rPr lang="en-GB"/>
              <a:t>Tobias Cohen Jehoram</a:t>
            </a:r>
          </a:p>
        </p:txBody>
      </p:sp>
      <p:sp>
        <p:nvSpPr>
          <p:cNvPr id="21" name="Freeform: Shape 20">
            <a:extLst>
              <a:ext uri="{FF2B5EF4-FFF2-40B4-BE49-F238E27FC236}">
                <a16:creationId xmlns:a16="http://schemas.microsoft.com/office/drawing/2014/main" id="{C6F6C228-8E4E-9409-69D2-B4F43D9B65DF}"/>
              </a:ext>
            </a:extLst>
          </p:cNvPr>
          <p:cNvSpPr/>
          <p:nvPr/>
        </p:nvSpPr>
        <p:spPr>
          <a:xfrm>
            <a:off x="5104579" y="4399736"/>
            <a:ext cx="151906" cy="172288"/>
          </a:xfrm>
          <a:custGeom>
            <a:avLst/>
            <a:gdLst>
              <a:gd name="connsiteX0" fmla="*/ 364061 w 463469"/>
              <a:gd name="connsiteY0" fmla="*/ 463608 h 463607"/>
              <a:gd name="connsiteX1" fmla="*/ 256143 w 463469"/>
              <a:gd name="connsiteY1" fmla="*/ 439319 h 463607"/>
              <a:gd name="connsiteX2" fmla="*/ 114506 w 463469"/>
              <a:gd name="connsiteY2" fmla="*/ 350356 h 463607"/>
              <a:gd name="connsiteX3" fmla="*/ 114316 w 463469"/>
              <a:gd name="connsiteY3" fmla="*/ 350165 h 463607"/>
              <a:gd name="connsiteX4" fmla="*/ 113458 w 463469"/>
              <a:gd name="connsiteY4" fmla="*/ 349308 h 463607"/>
              <a:gd name="connsiteX5" fmla="*/ 113268 w 463469"/>
              <a:gd name="connsiteY5" fmla="*/ 349117 h 463607"/>
              <a:gd name="connsiteX6" fmla="*/ 24304 w 463469"/>
              <a:gd name="connsiteY6" fmla="*/ 207481 h 463607"/>
              <a:gd name="connsiteX7" fmla="*/ 16 w 463469"/>
              <a:gd name="connsiteY7" fmla="*/ 95657 h 463607"/>
              <a:gd name="connsiteX8" fmla="*/ 16 w 463469"/>
              <a:gd name="connsiteY8" fmla="*/ 93181 h 463607"/>
              <a:gd name="connsiteX9" fmla="*/ 34972 w 463469"/>
              <a:gd name="connsiteY9" fmla="*/ 27363 h 463607"/>
              <a:gd name="connsiteX10" fmla="*/ 104124 w 463469"/>
              <a:gd name="connsiteY10" fmla="*/ 7646 h 463607"/>
              <a:gd name="connsiteX11" fmla="*/ 105838 w 463469"/>
              <a:gd name="connsiteY11" fmla="*/ 8503 h 463607"/>
              <a:gd name="connsiteX12" fmla="*/ 139366 w 463469"/>
              <a:gd name="connsiteY12" fmla="*/ 43460 h 463607"/>
              <a:gd name="connsiteX13" fmla="*/ 143367 w 463469"/>
              <a:gd name="connsiteY13" fmla="*/ 54604 h 463607"/>
              <a:gd name="connsiteX14" fmla="*/ 162798 w 463469"/>
              <a:gd name="connsiteY14" fmla="*/ 121279 h 463607"/>
              <a:gd name="connsiteX15" fmla="*/ 147748 w 463469"/>
              <a:gd name="connsiteY15" fmla="*/ 163856 h 463607"/>
              <a:gd name="connsiteX16" fmla="*/ 123841 w 463469"/>
              <a:gd name="connsiteY16" fmla="*/ 188145 h 463607"/>
              <a:gd name="connsiteX17" fmla="*/ 147082 w 463469"/>
              <a:gd name="connsiteY17" fmla="*/ 229483 h 463607"/>
              <a:gd name="connsiteX18" fmla="*/ 186039 w 463469"/>
              <a:gd name="connsiteY18" fmla="*/ 277489 h 463607"/>
              <a:gd name="connsiteX19" fmla="*/ 234045 w 463469"/>
              <a:gd name="connsiteY19" fmla="*/ 316447 h 463607"/>
              <a:gd name="connsiteX20" fmla="*/ 275383 w 463469"/>
              <a:gd name="connsiteY20" fmla="*/ 339688 h 463607"/>
              <a:gd name="connsiteX21" fmla="*/ 299672 w 463469"/>
              <a:gd name="connsiteY21" fmla="*/ 315780 h 463607"/>
              <a:gd name="connsiteX22" fmla="*/ 342249 w 463469"/>
              <a:gd name="connsiteY22" fmla="*/ 300730 h 463607"/>
              <a:gd name="connsiteX23" fmla="*/ 408924 w 463469"/>
              <a:gd name="connsiteY23" fmla="*/ 320161 h 463607"/>
              <a:gd name="connsiteX24" fmla="*/ 420068 w 463469"/>
              <a:gd name="connsiteY24" fmla="*/ 324162 h 463607"/>
              <a:gd name="connsiteX25" fmla="*/ 455025 w 463469"/>
              <a:gd name="connsiteY25" fmla="*/ 357690 h 463607"/>
              <a:gd name="connsiteX26" fmla="*/ 455882 w 463469"/>
              <a:gd name="connsiteY26" fmla="*/ 359404 h 463607"/>
              <a:gd name="connsiteX27" fmla="*/ 462645 w 463469"/>
              <a:gd name="connsiteY27" fmla="*/ 391504 h 463607"/>
              <a:gd name="connsiteX28" fmla="*/ 436165 w 463469"/>
              <a:gd name="connsiteY28" fmla="*/ 428651 h 463607"/>
              <a:gd name="connsiteX29" fmla="*/ 370348 w 463469"/>
              <a:gd name="connsiteY29" fmla="*/ 463608 h 463607"/>
              <a:gd name="connsiteX30" fmla="*/ 367871 w 463469"/>
              <a:gd name="connsiteY30" fmla="*/ 463608 h 463607"/>
              <a:gd name="connsiteX31" fmla="*/ 363871 w 463469"/>
              <a:gd name="connsiteY31" fmla="*/ 463608 h 463607"/>
              <a:gd name="connsiteX32" fmla="*/ 126508 w 463469"/>
              <a:gd name="connsiteY32" fmla="*/ 337116 h 463607"/>
              <a:gd name="connsiteX33" fmla="*/ 262525 w 463469"/>
              <a:gd name="connsiteY33" fmla="*/ 422650 h 463607"/>
              <a:gd name="connsiteX34" fmla="*/ 367776 w 463469"/>
              <a:gd name="connsiteY34" fmla="*/ 445701 h 463607"/>
              <a:gd name="connsiteX35" fmla="*/ 370443 w 463469"/>
              <a:gd name="connsiteY35" fmla="*/ 445701 h 463607"/>
              <a:gd name="connsiteX36" fmla="*/ 423592 w 463469"/>
              <a:gd name="connsiteY36" fmla="*/ 415888 h 463607"/>
              <a:gd name="connsiteX37" fmla="*/ 445309 w 463469"/>
              <a:gd name="connsiteY37" fmla="*/ 387313 h 463607"/>
              <a:gd name="connsiteX38" fmla="*/ 439785 w 463469"/>
              <a:gd name="connsiteY38" fmla="*/ 366929 h 463607"/>
              <a:gd name="connsiteX39" fmla="*/ 438928 w 463469"/>
              <a:gd name="connsiteY39" fmla="*/ 365119 h 463607"/>
              <a:gd name="connsiteX40" fmla="*/ 414258 w 463469"/>
              <a:gd name="connsiteY40" fmla="*/ 340926 h 463607"/>
              <a:gd name="connsiteX41" fmla="*/ 402923 w 463469"/>
              <a:gd name="connsiteY41" fmla="*/ 336925 h 463607"/>
              <a:gd name="connsiteX42" fmla="*/ 341868 w 463469"/>
              <a:gd name="connsiteY42" fmla="*/ 318542 h 463607"/>
              <a:gd name="connsiteX43" fmla="*/ 311483 w 463469"/>
              <a:gd name="connsiteY43" fmla="*/ 329115 h 463607"/>
              <a:gd name="connsiteX44" fmla="*/ 284242 w 463469"/>
              <a:gd name="connsiteY44" fmla="*/ 356356 h 463607"/>
              <a:gd name="connsiteX45" fmla="*/ 274050 w 463469"/>
              <a:gd name="connsiteY45" fmla="*/ 358642 h 463607"/>
              <a:gd name="connsiteX46" fmla="*/ 223948 w 463469"/>
              <a:gd name="connsiteY46" fmla="*/ 331115 h 463607"/>
              <a:gd name="connsiteX47" fmla="*/ 173371 w 463469"/>
              <a:gd name="connsiteY47" fmla="*/ 290062 h 463607"/>
              <a:gd name="connsiteX48" fmla="*/ 132318 w 463469"/>
              <a:gd name="connsiteY48" fmla="*/ 239485 h 463607"/>
              <a:gd name="connsiteX49" fmla="*/ 104791 w 463469"/>
              <a:gd name="connsiteY49" fmla="*/ 189383 h 463607"/>
              <a:gd name="connsiteX50" fmla="*/ 107077 w 463469"/>
              <a:gd name="connsiteY50" fmla="*/ 179191 h 463607"/>
              <a:gd name="connsiteX51" fmla="*/ 134318 w 463469"/>
              <a:gd name="connsiteY51" fmla="*/ 151950 h 463607"/>
              <a:gd name="connsiteX52" fmla="*/ 144891 w 463469"/>
              <a:gd name="connsiteY52" fmla="*/ 121565 h 463607"/>
              <a:gd name="connsiteX53" fmla="*/ 126508 w 463469"/>
              <a:gd name="connsiteY53" fmla="*/ 60510 h 463607"/>
              <a:gd name="connsiteX54" fmla="*/ 122507 w 463469"/>
              <a:gd name="connsiteY54" fmla="*/ 49175 h 463607"/>
              <a:gd name="connsiteX55" fmla="*/ 98314 w 463469"/>
              <a:gd name="connsiteY55" fmla="*/ 24505 h 463607"/>
              <a:gd name="connsiteX56" fmla="*/ 96504 w 463469"/>
              <a:gd name="connsiteY56" fmla="*/ 23648 h 463607"/>
              <a:gd name="connsiteX57" fmla="*/ 76120 w 463469"/>
              <a:gd name="connsiteY57" fmla="*/ 18124 h 463607"/>
              <a:gd name="connsiteX58" fmla="*/ 47545 w 463469"/>
              <a:gd name="connsiteY58" fmla="*/ 39841 h 463607"/>
              <a:gd name="connsiteX59" fmla="*/ 17732 w 463469"/>
              <a:gd name="connsiteY59" fmla="*/ 92990 h 463607"/>
              <a:gd name="connsiteX60" fmla="*/ 17732 w 463469"/>
              <a:gd name="connsiteY60" fmla="*/ 95657 h 463607"/>
              <a:gd name="connsiteX61" fmla="*/ 40783 w 463469"/>
              <a:gd name="connsiteY61" fmla="*/ 200908 h 463607"/>
              <a:gd name="connsiteX62" fmla="*/ 126317 w 463469"/>
              <a:gd name="connsiteY62" fmla="*/ 336925 h 463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463469" h="463607">
                <a:moveTo>
                  <a:pt x="364061" y="463608"/>
                </a:moveTo>
                <a:cubicBezTo>
                  <a:pt x="348059" y="463608"/>
                  <a:pt x="315103" y="461989"/>
                  <a:pt x="256143" y="439319"/>
                </a:cubicBezTo>
                <a:cubicBezTo>
                  <a:pt x="182800" y="411125"/>
                  <a:pt x="136318" y="371977"/>
                  <a:pt x="114506" y="350356"/>
                </a:cubicBezTo>
                <a:cubicBezTo>
                  <a:pt x="114506" y="350356"/>
                  <a:pt x="114411" y="350260"/>
                  <a:pt x="114316" y="350165"/>
                </a:cubicBezTo>
                <a:lnTo>
                  <a:pt x="113458" y="349308"/>
                </a:lnTo>
                <a:cubicBezTo>
                  <a:pt x="113458" y="349308"/>
                  <a:pt x="113363" y="349213"/>
                  <a:pt x="113268" y="349117"/>
                </a:cubicBezTo>
                <a:cubicBezTo>
                  <a:pt x="91741" y="327305"/>
                  <a:pt x="52498" y="280728"/>
                  <a:pt x="24304" y="207481"/>
                </a:cubicBezTo>
                <a:cubicBezTo>
                  <a:pt x="-461" y="143187"/>
                  <a:pt x="-80" y="109849"/>
                  <a:pt x="16" y="95657"/>
                </a:cubicBezTo>
                <a:cubicBezTo>
                  <a:pt x="16" y="94705"/>
                  <a:pt x="16" y="93943"/>
                  <a:pt x="16" y="93181"/>
                </a:cubicBezTo>
                <a:cubicBezTo>
                  <a:pt x="16" y="77179"/>
                  <a:pt x="4302" y="58129"/>
                  <a:pt x="34972" y="27363"/>
                </a:cubicBezTo>
                <a:cubicBezTo>
                  <a:pt x="67738" y="-5403"/>
                  <a:pt x="78692" y="-4260"/>
                  <a:pt x="104124" y="7646"/>
                </a:cubicBezTo>
                <a:lnTo>
                  <a:pt x="105838" y="8503"/>
                </a:lnTo>
                <a:cubicBezTo>
                  <a:pt x="124031" y="16981"/>
                  <a:pt x="131651" y="21362"/>
                  <a:pt x="139366" y="43460"/>
                </a:cubicBezTo>
                <a:cubicBezTo>
                  <a:pt x="140509" y="46699"/>
                  <a:pt x="141843" y="50509"/>
                  <a:pt x="143367" y="54604"/>
                </a:cubicBezTo>
                <a:cubicBezTo>
                  <a:pt x="153844" y="84037"/>
                  <a:pt x="162512" y="109373"/>
                  <a:pt x="162798" y="121279"/>
                </a:cubicBezTo>
                <a:cubicBezTo>
                  <a:pt x="163084" y="136710"/>
                  <a:pt x="162607" y="146997"/>
                  <a:pt x="147748" y="163856"/>
                </a:cubicBezTo>
                <a:cubicBezTo>
                  <a:pt x="138890" y="173857"/>
                  <a:pt x="129460" y="183001"/>
                  <a:pt x="123841" y="188145"/>
                </a:cubicBezTo>
                <a:cubicBezTo>
                  <a:pt x="127841" y="196622"/>
                  <a:pt x="136033" y="213196"/>
                  <a:pt x="147082" y="229483"/>
                </a:cubicBezTo>
                <a:cubicBezTo>
                  <a:pt x="158607" y="246533"/>
                  <a:pt x="173942" y="265393"/>
                  <a:pt x="186039" y="277489"/>
                </a:cubicBezTo>
                <a:cubicBezTo>
                  <a:pt x="198136" y="289586"/>
                  <a:pt x="216995" y="304826"/>
                  <a:pt x="234045" y="316447"/>
                </a:cubicBezTo>
                <a:cubicBezTo>
                  <a:pt x="250333" y="327496"/>
                  <a:pt x="266906" y="335782"/>
                  <a:pt x="275383" y="339688"/>
                </a:cubicBezTo>
                <a:cubicBezTo>
                  <a:pt x="280622" y="334068"/>
                  <a:pt x="289671" y="324638"/>
                  <a:pt x="299672" y="315780"/>
                </a:cubicBezTo>
                <a:cubicBezTo>
                  <a:pt x="316531" y="300921"/>
                  <a:pt x="326818" y="300349"/>
                  <a:pt x="342249" y="300730"/>
                </a:cubicBezTo>
                <a:cubicBezTo>
                  <a:pt x="354250" y="301016"/>
                  <a:pt x="379492" y="309684"/>
                  <a:pt x="408924" y="320161"/>
                </a:cubicBezTo>
                <a:cubicBezTo>
                  <a:pt x="413019" y="321590"/>
                  <a:pt x="416830" y="323019"/>
                  <a:pt x="420068" y="324162"/>
                </a:cubicBezTo>
                <a:cubicBezTo>
                  <a:pt x="442166" y="331877"/>
                  <a:pt x="446548" y="339497"/>
                  <a:pt x="455025" y="357690"/>
                </a:cubicBezTo>
                <a:lnTo>
                  <a:pt x="455882" y="359404"/>
                </a:lnTo>
                <a:cubicBezTo>
                  <a:pt x="460740" y="369882"/>
                  <a:pt x="465407" y="379693"/>
                  <a:pt x="462645" y="391504"/>
                </a:cubicBezTo>
                <a:cubicBezTo>
                  <a:pt x="460264" y="401505"/>
                  <a:pt x="452834" y="411887"/>
                  <a:pt x="436165" y="428651"/>
                </a:cubicBezTo>
                <a:cubicBezTo>
                  <a:pt x="405400" y="459417"/>
                  <a:pt x="386350" y="463608"/>
                  <a:pt x="370348" y="463608"/>
                </a:cubicBezTo>
                <a:cubicBezTo>
                  <a:pt x="369586" y="463608"/>
                  <a:pt x="368728" y="463608"/>
                  <a:pt x="367871" y="463608"/>
                </a:cubicBezTo>
                <a:cubicBezTo>
                  <a:pt x="366728" y="463608"/>
                  <a:pt x="365394" y="463608"/>
                  <a:pt x="363871" y="463608"/>
                </a:cubicBezTo>
                <a:close/>
                <a:moveTo>
                  <a:pt x="126508" y="337116"/>
                </a:moveTo>
                <a:cubicBezTo>
                  <a:pt x="146986" y="357499"/>
                  <a:pt x="191659" y="395314"/>
                  <a:pt x="262525" y="422650"/>
                </a:cubicBezTo>
                <a:cubicBezTo>
                  <a:pt x="323675" y="446177"/>
                  <a:pt x="354536" y="445796"/>
                  <a:pt x="367776" y="445701"/>
                </a:cubicBezTo>
                <a:cubicBezTo>
                  <a:pt x="368728" y="445701"/>
                  <a:pt x="369681" y="445701"/>
                  <a:pt x="370443" y="445701"/>
                </a:cubicBezTo>
                <a:cubicBezTo>
                  <a:pt x="378634" y="445701"/>
                  <a:pt x="393874" y="445701"/>
                  <a:pt x="423592" y="415888"/>
                </a:cubicBezTo>
                <a:cubicBezTo>
                  <a:pt x="437308" y="402172"/>
                  <a:pt x="443785" y="393599"/>
                  <a:pt x="445309" y="387313"/>
                </a:cubicBezTo>
                <a:cubicBezTo>
                  <a:pt x="446548" y="382169"/>
                  <a:pt x="444547" y="377121"/>
                  <a:pt x="439785" y="366929"/>
                </a:cubicBezTo>
                <a:lnTo>
                  <a:pt x="438928" y="365119"/>
                </a:lnTo>
                <a:cubicBezTo>
                  <a:pt x="431498" y="349308"/>
                  <a:pt x="430165" y="346450"/>
                  <a:pt x="414258" y="340926"/>
                </a:cubicBezTo>
                <a:cubicBezTo>
                  <a:pt x="411019" y="339783"/>
                  <a:pt x="407114" y="338449"/>
                  <a:pt x="402923" y="336925"/>
                </a:cubicBezTo>
                <a:cubicBezTo>
                  <a:pt x="383873" y="330163"/>
                  <a:pt x="351869" y="318733"/>
                  <a:pt x="341868" y="318542"/>
                </a:cubicBezTo>
                <a:cubicBezTo>
                  <a:pt x="329200" y="318256"/>
                  <a:pt x="323961" y="318161"/>
                  <a:pt x="311483" y="329115"/>
                </a:cubicBezTo>
                <a:cubicBezTo>
                  <a:pt x="297196" y="341688"/>
                  <a:pt x="284432" y="356166"/>
                  <a:pt x="284242" y="356356"/>
                </a:cubicBezTo>
                <a:cubicBezTo>
                  <a:pt x="281670" y="359214"/>
                  <a:pt x="277574" y="360166"/>
                  <a:pt x="274050" y="358642"/>
                </a:cubicBezTo>
                <a:cubicBezTo>
                  <a:pt x="273002" y="358166"/>
                  <a:pt x="248523" y="347784"/>
                  <a:pt x="223948" y="331115"/>
                </a:cubicBezTo>
                <a:cubicBezTo>
                  <a:pt x="206041" y="319018"/>
                  <a:pt x="186229" y="302826"/>
                  <a:pt x="173371" y="290062"/>
                </a:cubicBezTo>
                <a:cubicBezTo>
                  <a:pt x="160512" y="277204"/>
                  <a:pt x="144415" y="257392"/>
                  <a:pt x="132318" y="239485"/>
                </a:cubicBezTo>
                <a:cubicBezTo>
                  <a:pt x="115649" y="214910"/>
                  <a:pt x="105267" y="190431"/>
                  <a:pt x="104791" y="189383"/>
                </a:cubicBezTo>
                <a:cubicBezTo>
                  <a:pt x="103267" y="185859"/>
                  <a:pt x="104219" y="181763"/>
                  <a:pt x="107077" y="179191"/>
                </a:cubicBezTo>
                <a:cubicBezTo>
                  <a:pt x="107267" y="179096"/>
                  <a:pt x="121745" y="166237"/>
                  <a:pt x="134318" y="151950"/>
                </a:cubicBezTo>
                <a:cubicBezTo>
                  <a:pt x="145272" y="139472"/>
                  <a:pt x="145177" y="134233"/>
                  <a:pt x="144891" y="121565"/>
                </a:cubicBezTo>
                <a:cubicBezTo>
                  <a:pt x="144700" y="111564"/>
                  <a:pt x="133270" y="79560"/>
                  <a:pt x="126508" y="60510"/>
                </a:cubicBezTo>
                <a:cubicBezTo>
                  <a:pt x="124984" y="56319"/>
                  <a:pt x="123650" y="52509"/>
                  <a:pt x="122507" y="49175"/>
                </a:cubicBezTo>
                <a:cubicBezTo>
                  <a:pt x="116983" y="33268"/>
                  <a:pt x="114125" y="31935"/>
                  <a:pt x="98314" y="24505"/>
                </a:cubicBezTo>
                <a:lnTo>
                  <a:pt x="96504" y="23648"/>
                </a:lnTo>
                <a:cubicBezTo>
                  <a:pt x="86312" y="18886"/>
                  <a:pt x="81264" y="16885"/>
                  <a:pt x="76120" y="18124"/>
                </a:cubicBezTo>
                <a:cubicBezTo>
                  <a:pt x="69834" y="19648"/>
                  <a:pt x="61261" y="26125"/>
                  <a:pt x="47545" y="39841"/>
                </a:cubicBezTo>
                <a:cubicBezTo>
                  <a:pt x="17732" y="69654"/>
                  <a:pt x="17732" y="84894"/>
                  <a:pt x="17732" y="92990"/>
                </a:cubicBezTo>
                <a:cubicBezTo>
                  <a:pt x="17732" y="93847"/>
                  <a:pt x="17732" y="94705"/>
                  <a:pt x="17732" y="95657"/>
                </a:cubicBezTo>
                <a:cubicBezTo>
                  <a:pt x="17637" y="108897"/>
                  <a:pt x="17256" y="139758"/>
                  <a:pt x="40783" y="200908"/>
                </a:cubicBezTo>
                <a:cubicBezTo>
                  <a:pt x="68024" y="271870"/>
                  <a:pt x="105838" y="316447"/>
                  <a:pt x="126317" y="336925"/>
                </a:cubicBezTo>
                <a:close/>
              </a:path>
            </a:pathLst>
          </a:custGeom>
          <a:solidFill>
            <a:schemeClr val="tx2"/>
          </a:solidFill>
          <a:ln w="9525" cap="flat">
            <a:noFill/>
            <a:prstDash val="solid"/>
            <a:miter/>
          </a:ln>
        </p:spPr>
        <p:txBody>
          <a:bodyPr rtlCol="0" anchor="ctr"/>
          <a:lstStyle/>
          <a:p>
            <a:endParaRPr lang="en-GB" sz="1719"/>
          </a:p>
        </p:txBody>
      </p:sp>
      <p:grpSp>
        <p:nvGrpSpPr>
          <p:cNvPr id="25" name="Graphic 419">
            <a:extLst>
              <a:ext uri="{FF2B5EF4-FFF2-40B4-BE49-F238E27FC236}">
                <a16:creationId xmlns:a16="http://schemas.microsoft.com/office/drawing/2014/main" id="{CE8461D6-E11B-CC28-A1CC-C618D49A98E6}"/>
              </a:ext>
            </a:extLst>
          </p:cNvPr>
          <p:cNvGrpSpPr/>
          <p:nvPr/>
        </p:nvGrpSpPr>
        <p:grpSpPr>
          <a:xfrm>
            <a:off x="5090219" y="4701154"/>
            <a:ext cx="180625" cy="117735"/>
            <a:chOff x="6857139" y="5826264"/>
            <a:chExt cx="513207" cy="308990"/>
          </a:xfrm>
          <a:solidFill>
            <a:schemeClr val="tx2"/>
          </a:solidFill>
        </p:grpSpPr>
        <p:sp>
          <p:nvSpPr>
            <p:cNvPr id="26" name="Freeform: Shape 25">
              <a:extLst>
                <a:ext uri="{FF2B5EF4-FFF2-40B4-BE49-F238E27FC236}">
                  <a16:creationId xmlns:a16="http://schemas.microsoft.com/office/drawing/2014/main" id="{14D5C834-9B62-500E-8289-17D170B76BB4}"/>
                </a:ext>
              </a:extLst>
            </p:cNvPr>
            <p:cNvSpPr/>
            <p:nvPr/>
          </p:nvSpPr>
          <p:spPr>
            <a:xfrm>
              <a:off x="6857139" y="5826264"/>
              <a:ext cx="513207" cy="308990"/>
            </a:xfrm>
            <a:custGeom>
              <a:avLst/>
              <a:gdLst>
                <a:gd name="connsiteX0" fmla="*/ 503301 w 513207"/>
                <a:gd name="connsiteY0" fmla="*/ 95 h 308990"/>
                <a:gd name="connsiteX1" fmla="*/ 9906 w 513207"/>
                <a:gd name="connsiteY1" fmla="*/ 95 h 308990"/>
                <a:gd name="connsiteX2" fmla="*/ 0 w 513207"/>
                <a:gd name="connsiteY2" fmla="*/ 10001 h 308990"/>
                <a:gd name="connsiteX3" fmla="*/ 0 w 513207"/>
                <a:gd name="connsiteY3" fmla="*/ 299085 h 308990"/>
                <a:gd name="connsiteX4" fmla="*/ 9906 w 513207"/>
                <a:gd name="connsiteY4" fmla="*/ 308991 h 308990"/>
                <a:gd name="connsiteX5" fmla="*/ 503301 w 513207"/>
                <a:gd name="connsiteY5" fmla="*/ 308991 h 308990"/>
                <a:gd name="connsiteX6" fmla="*/ 513207 w 513207"/>
                <a:gd name="connsiteY6" fmla="*/ 299085 h 308990"/>
                <a:gd name="connsiteX7" fmla="*/ 513207 w 513207"/>
                <a:gd name="connsiteY7" fmla="*/ 9906 h 308990"/>
                <a:gd name="connsiteX8" fmla="*/ 503301 w 513207"/>
                <a:gd name="connsiteY8" fmla="*/ 0 h 308990"/>
                <a:gd name="connsiteX9" fmla="*/ 493395 w 513207"/>
                <a:gd name="connsiteY9" fmla="*/ 289179 h 308990"/>
                <a:gd name="connsiteX10" fmla="*/ 19717 w 513207"/>
                <a:gd name="connsiteY10" fmla="*/ 289179 h 308990"/>
                <a:gd name="connsiteX11" fmla="*/ 19717 w 513207"/>
                <a:gd name="connsiteY11" fmla="*/ 19812 h 308990"/>
                <a:gd name="connsiteX12" fmla="*/ 493395 w 513207"/>
                <a:gd name="connsiteY12" fmla="*/ 19812 h 308990"/>
                <a:gd name="connsiteX13" fmla="*/ 493395 w 513207"/>
                <a:gd name="connsiteY13" fmla="*/ 289179 h 30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3207" h="308990">
                  <a:moveTo>
                    <a:pt x="503301" y="95"/>
                  </a:moveTo>
                  <a:lnTo>
                    <a:pt x="9906" y="95"/>
                  </a:lnTo>
                  <a:cubicBezTo>
                    <a:pt x="4476" y="95"/>
                    <a:pt x="0" y="4477"/>
                    <a:pt x="0" y="10001"/>
                  </a:cubicBezTo>
                  <a:lnTo>
                    <a:pt x="0" y="299085"/>
                  </a:lnTo>
                  <a:cubicBezTo>
                    <a:pt x="0" y="304514"/>
                    <a:pt x="4382" y="308991"/>
                    <a:pt x="9906" y="308991"/>
                  </a:cubicBezTo>
                  <a:lnTo>
                    <a:pt x="503301" y="308991"/>
                  </a:lnTo>
                  <a:cubicBezTo>
                    <a:pt x="508730" y="308991"/>
                    <a:pt x="513207" y="304610"/>
                    <a:pt x="513207" y="299085"/>
                  </a:cubicBezTo>
                  <a:lnTo>
                    <a:pt x="513207" y="9906"/>
                  </a:lnTo>
                  <a:cubicBezTo>
                    <a:pt x="513207" y="4477"/>
                    <a:pt x="508825" y="0"/>
                    <a:pt x="503301" y="0"/>
                  </a:cubicBezTo>
                  <a:close/>
                  <a:moveTo>
                    <a:pt x="493395" y="289179"/>
                  </a:moveTo>
                  <a:lnTo>
                    <a:pt x="19717" y="289179"/>
                  </a:lnTo>
                  <a:lnTo>
                    <a:pt x="19717" y="19812"/>
                  </a:lnTo>
                  <a:lnTo>
                    <a:pt x="493395" y="19812"/>
                  </a:lnTo>
                  <a:lnTo>
                    <a:pt x="493395" y="289179"/>
                  </a:lnTo>
                  <a:close/>
                </a:path>
              </a:pathLst>
            </a:custGeom>
            <a:grpFill/>
            <a:ln w="9525" cap="flat">
              <a:noFill/>
              <a:prstDash val="solid"/>
              <a:miter/>
            </a:ln>
          </p:spPr>
          <p:txBody>
            <a:bodyPr rtlCol="0" anchor="ctr"/>
            <a:lstStyle/>
            <a:p>
              <a:endParaRPr lang="en-GB" sz="1719"/>
            </a:p>
          </p:txBody>
        </p:sp>
        <p:sp>
          <p:nvSpPr>
            <p:cNvPr id="27" name="Freeform: Shape 26">
              <a:extLst>
                <a:ext uri="{FF2B5EF4-FFF2-40B4-BE49-F238E27FC236}">
                  <a16:creationId xmlns:a16="http://schemas.microsoft.com/office/drawing/2014/main" id="{23A743BE-EC59-868D-D50D-632C068B7113}"/>
                </a:ext>
              </a:extLst>
            </p:cNvPr>
            <p:cNvSpPr/>
            <p:nvPr/>
          </p:nvSpPr>
          <p:spPr>
            <a:xfrm>
              <a:off x="6899792" y="5869013"/>
              <a:ext cx="427709" cy="169753"/>
            </a:xfrm>
            <a:custGeom>
              <a:avLst/>
              <a:gdLst>
                <a:gd name="connsiteX0" fmla="*/ 4209 w 427709"/>
                <a:gd name="connsiteY0" fmla="*/ 17830 h 169753"/>
                <a:gd name="connsiteX1" fmla="*/ 208140 w 427709"/>
                <a:gd name="connsiteY1" fmla="*/ 167849 h 169753"/>
                <a:gd name="connsiteX2" fmla="*/ 213950 w 427709"/>
                <a:gd name="connsiteY2" fmla="*/ 169754 h 169753"/>
                <a:gd name="connsiteX3" fmla="*/ 219760 w 427709"/>
                <a:gd name="connsiteY3" fmla="*/ 167849 h 169753"/>
                <a:gd name="connsiteX4" fmla="*/ 423690 w 427709"/>
                <a:gd name="connsiteY4" fmla="*/ 17830 h 169753"/>
                <a:gd name="connsiteX5" fmla="*/ 425786 w 427709"/>
                <a:gd name="connsiteY5" fmla="*/ 4019 h 169753"/>
                <a:gd name="connsiteX6" fmla="*/ 411974 w 427709"/>
                <a:gd name="connsiteY6" fmla="*/ 1923 h 169753"/>
                <a:gd name="connsiteX7" fmla="*/ 213854 w 427709"/>
                <a:gd name="connsiteY7" fmla="*/ 147561 h 169753"/>
                <a:gd name="connsiteX8" fmla="*/ 15734 w 427709"/>
                <a:gd name="connsiteY8" fmla="*/ 1923 h 169753"/>
                <a:gd name="connsiteX9" fmla="*/ 1923 w 427709"/>
                <a:gd name="connsiteY9" fmla="*/ 4019 h 169753"/>
                <a:gd name="connsiteX10" fmla="*/ 4019 w 427709"/>
                <a:gd name="connsiteY10" fmla="*/ 17830 h 16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7709" h="169753">
                  <a:moveTo>
                    <a:pt x="4209" y="17830"/>
                  </a:moveTo>
                  <a:lnTo>
                    <a:pt x="208140" y="167849"/>
                  </a:lnTo>
                  <a:cubicBezTo>
                    <a:pt x="209854" y="169087"/>
                    <a:pt x="211949" y="169754"/>
                    <a:pt x="213950" y="169754"/>
                  </a:cubicBezTo>
                  <a:cubicBezTo>
                    <a:pt x="215950" y="169754"/>
                    <a:pt x="218045" y="169087"/>
                    <a:pt x="219760" y="167849"/>
                  </a:cubicBezTo>
                  <a:lnTo>
                    <a:pt x="423690" y="17830"/>
                  </a:lnTo>
                  <a:cubicBezTo>
                    <a:pt x="428072" y="14592"/>
                    <a:pt x="429024" y="8400"/>
                    <a:pt x="425786" y="4019"/>
                  </a:cubicBezTo>
                  <a:cubicBezTo>
                    <a:pt x="422547" y="-363"/>
                    <a:pt x="416356" y="-1315"/>
                    <a:pt x="411974" y="1923"/>
                  </a:cubicBezTo>
                  <a:lnTo>
                    <a:pt x="213854" y="147561"/>
                  </a:lnTo>
                  <a:lnTo>
                    <a:pt x="15734" y="1923"/>
                  </a:lnTo>
                  <a:cubicBezTo>
                    <a:pt x="11353" y="-1315"/>
                    <a:pt x="5162" y="-363"/>
                    <a:pt x="1923" y="4019"/>
                  </a:cubicBezTo>
                  <a:cubicBezTo>
                    <a:pt x="-1315" y="8400"/>
                    <a:pt x="-363" y="14592"/>
                    <a:pt x="4019" y="17830"/>
                  </a:cubicBezTo>
                  <a:close/>
                </a:path>
              </a:pathLst>
            </a:custGeom>
            <a:grpFill/>
            <a:ln w="9525" cap="flat">
              <a:noFill/>
              <a:prstDash val="solid"/>
              <a:miter/>
            </a:ln>
          </p:spPr>
          <p:txBody>
            <a:bodyPr rtlCol="0" anchor="ctr"/>
            <a:lstStyle/>
            <a:p>
              <a:endParaRPr lang="en-GB" sz="1719"/>
            </a:p>
          </p:txBody>
        </p:sp>
      </p:grpSp>
      <p:grpSp>
        <p:nvGrpSpPr>
          <p:cNvPr id="28" name="Graphic 7">
            <a:extLst>
              <a:ext uri="{FF2B5EF4-FFF2-40B4-BE49-F238E27FC236}">
                <a16:creationId xmlns:a16="http://schemas.microsoft.com/office/drawing/2014/main" id="{8782B355-7F7B-5B33-8ED8-C9CA215A51FF}"/>
              </a:ext>
            </a:extLst>
          </p:cNvPr>
          <p:cNvGrpSpPr/>
          <p:nvPr/>
        </p:nvGrpSpPr>
        <p:grpSpPr>
          <a:xfrm>
            <a:off x="5090219" y="4137496"/>
            <a:ext cx="180625" cy="159644"/>
            <a:chOff x="6042341" y="6822840"/>
            <a:chExt cx="543020" cy="425958"/>
          </a:xfrm>
          <a:solidFill>
            <a:schemeClr val="tx2"/>
          </a:solidFill>
        </p:grpSpPr>
        <p:sp>
          <p:nvSpPr>
            <p:cNvPr id="29" name="Freeform: Shape 28">
              <a:extLst>
                <a:ext uri="{FF2B5EF4-FFF2-40B4-BE49-F238E27FC236}">
                  <a16:creationId xmlns:a16="http://schemas.microsoft.com/office/drawing/2014/main" id="{A5F6A7D9-991C-A4C9-B529-EA30A277B4C0}"/>
                </a:ext>
              </a:extLst>
            </p:cNvPr>
            <p:cNvSpPr/>
            <p:nvPr/>
          </p:nvSpPr>
          <p:spPr>
            <a:xfrm>
              <a:off x="6042341" y="6822840"/>
              <a:ext cx="543020" cy="425958"/>
            </a:xfrm>
            <a:custGeom>
              <a:avLst/>
              <a:gdLst>
                <a:gd name="connsiteX0" fmla="*/ 507587 w 543020"/>
                <a:gd name="connsiteY0" fmla="*/ 70199 h 425958"/>
                <a:gd name="connsiteX1" fmla="*/ 389572 w 543020"/>
                <a:gd name="connsiteY1" fmla="*/ 70199 h 425958"/>
                <a:gd name="connsiteX2" fmla="*/ 389572 w 543020"/>
                <a:gd name="connsiteY2" fmla="*/ 35528 h 425958"/>
                <a:gd name="connsiteX3" fmla="*/ 354044 w 543020"/>
                <a:gd name="connsiteY3" fmla="*/ 0 h 425958"/>
                <a:gd name="connsiteX4" fmla="*/ 189071 w 543020"/>
                <a:gd name="connsiteY4" fmla="*/ 0 h 425958"/>
                <a:gd name="connsiteX5" fmla="*/ 153543 w 543020"/>
                <a:gd name="connsiteY5" fmla="*/ 35528 h 425958"/>
                <a:gd name="connsiteX6" fmla="*/ 153543 w 543020"/>
                <a:gd name="connsiteY6" fmla="*/ 70199 h 425958"/>
                <a:gd name="connsiteX7" fmla="*/ 35528 w 543020"/>
                <a:gd name="connsiteY7" fmla="*/ 70199 h 425958"/>
                <a:gd name="connsiteX8" fmla="*/ 0 w 543020"/>
                <a:gd name="connsiteY8" fmla="*/ 105727 h 425958"/>
                <a:gd name="connsiteX9" fmla="*/ 0 w 543020"/>
                <a:gd name="connsiteY9" fmla="*/ 390430 h 425958"/>
                <a:gd name="connsiteX10" fmla="*/ 35528 w 543020"/>
                <a:gd name="connsiteY10" fmla="*/ 425958 h 425958"/>
                <a:gd name="connsiteX11" fmla="*/ 507492 w 543020"/>
                <a:gd name="connsiteY11" fmla="*/ 425958 h 425958"/>
                <a:gd name="connsiteX12" fmla="*/ 543020 w 543020"/>
                <a:gd name="connsiteY12" fmla="*/ 390430 h 425958"/>
                <a:gd name="connsiteX13" fmla="*/ 543020 w 543020"/>
                <a:gd name="connsiteY13" fmla="*/ 105727 h 425958"/>
                <a:gd name="connsiteX14" fmla="*/ 507492 w 543020"/>
                <a:gd name="connsiteY14" fmla="*/ 70199 h 425958"/>
                <a:gd name="connsiteX15" fmla="*/ 174498 w 543020"/>
                <a:gd name="connsiteY15" fmla="*/ 35528 h 425958"/>
                <a:gd name="connsiteX16" fmla="*/ 189071 w 543020"/>
                <a:gd name="connsiteY16" fmla="*/ 20955 h 425958"/>
                <a:gd name="connsiteX17" fmla="*/ 354044 w 543020"/>
                <a:gd name="connsiteY17" fmla="*/ 20955 h 425958"/>
                <a:gd name="connsiteX18" fmla="*/ 368618 w 543020"/>
                <a:gd name="connsiteY18" fmla="*/ 35528 h 425958"/>
                <a:gd name="connsiteX19" fmla="*/ 368618 w 543020"/>
                <a:gd name="connsiteY19" fmla="*/ 70199 h 425958"/>
                <a:gd name="connsiteX20" fmla="*/ 174403 w 543020"/>
                <a:gd name="connsiteY20" fmla="*/ 70199 h 425958"/>
                <a:gd name="connsiteX21" fmla="*/ 174403 w 543020"/>
                <a:gd name="connsiteY21" fmla="*/ 35528 h 425958"/>
                <a:gd name="connsiteX22" fmla="*/ 35623 w 543020"/>
                <a:gd name="connsiteY22" fmla="*/ 91154 h 425958"/>
                <a:gd name="connsiteX23" fmla="*/ 507587 w 543020"/>
                <a:gd name="connsiteY23" fmla="*/ 91154 h 425958"/>
                <a:gd name="connsiteX24" fmla="*/ 522161 w 543020"/>
                <a:gd name="connsiteY24" fmla="*/ 105727 h 425958"/>
                <a:gd name="connsiteX25" fmla="*/ 522161 w 543020"/>
                <a:gd name="connsiteY25" fmla="*/ 197644 h 425958"/>
                <a:gd name="connsiteX26" fmla="*/ 352139 w 543020"/>
                <a:gd name="connsiteY26" fmla="*/ 197644 h 425958"/>
                <a:gd name="connsiteX27" fmla="*/ 352139 w 543020"/>
                <a:gd name="connsiteY27" fmla="*/ 187166 h 425958"/>
                <a:gd name="connsiteX28" fmla="*/ 326231 w 543020"/>
                <a:gd name="connsiteY28" fmla="*/ 161258 h 425958"/>
                <a:gd name="connsiteX29" fmla="*/ 218885 w 543020"/>
                <a:gd name="connsiteY29" fmla="*/ 161258 h 425958"/>
                <a:gd name="connsiteX30" fmla="*/ 192977 w 543020"/>
                <a:gd name="connsiteY30" fmla="*/ 187166 h 425958"/>
                <a:gd name="connsiteX31" fmla="*/ 192977 w 543020"/>
                <a:gd name="connsiteY31" fmla="*/ 197644 h 425958"/>
                <a:gd name="connsiteX32" fmla="*/ 21050 w 543020"/>
                <a:gd name="connsiteY32" fmla="*/ 197644 h 425958"/>
                <a:gd name="connsiteX33" fmla="*/ 21050 w 543020"/>
                <a:gd name="connsiteY33" fmla="*/ 105727 h 425958"/>
                <a:gd name="connsiteX34" fmla="*/ 35623 w 543020"/>
                <a:gd name="connsiteY34" fmla="*/ 91154 h 425958"/>
                <a:gd name="connsiteX35" fmla="*/ 331375 w 543020"/>
                <a:gd name="connsiteY35" fmla="*/ 187166 h 425958"/>
                <a:gd name="connsiteX36" fmla="*/ 331375 w 543020"/>
                <a:gd name="connsiteY36" fmla="*/ 228981 h 425958"/>
                <a:gd name="connsiteX37" fmla="*/ 326327 w 543020"/>
                <a:gd name="connsiteY37" fmla="*/ 234029 h 425958"/>
                <a:gd name="connsiteX38" fmla="*/ 218980 w 543020"/>
                <a:gd name="connsiteY38" fmla="*/ 234029 h 425958"/>
                <a:gd name="connsiteX39" fmla="*/ 213931 w 543020"/>
                <a:gd name="connsiteY39" fmla="*/ 228981 h 425958"/>
                <a:gd name="connsiteX40" fmla="*/ 213931 w 543020"/>
                <a:gd name="connsiteY40" fmla="*/ 187166 h 425958"/>
                <a:gd name="connsiteX41" fmla="*/ 218980 w 543020"/>
                <a:gd name="connsiteY41" fmla="*/ 182118 h 425958"/>
                <a:gd name="connsiteX42" fmla="*/ 326327 w 543020"/>
                <a:gd name="connsiteY42" fmla="*/ 182118 h 425958"/>
                <a:gd name="connsiteX43" fmla="*/ 331375 w 543020"/>
                <a:gd name="connsiteY43" fmla="*/ 187166 h 425958"/>
                <a:gd name="connsiteX44" fmla="*/ 507682 w 543020"/>
                <a:gd name="connsiteY44" fmla="*/ 405003 h 425958"/>
                <a:gd name="connsiteX45" fmla="*/ 35719 w 543020"/>
                <a:gd name="connsiteY45" fmla="*/ 405003 h 425958"/>
                <a:gd name="connsiteX46" fmla="*/ 21146 w 543020"/>
                <a:gd name="connsiteY46" fmla="*/ 390430 h 425958"/>
                <a:gd name="connsiteX47" fmla="*/ 21146 w 543020"/>
                <a:gd name="connsiteY47" fmla="*/ 218503 h 425958"/>
                <a:gd name="connsiteX48" fmla="*/ 193072 w 543020"/>
                <a:gd name="connsiteY48" fmla="*/ 218503 h 425958"/>
                <a:gd name="connsiteX49" fmla="*/ 193072 w 543020"/>
                <a:gd name="connsiteY49" fmla="*/ 228981 h 425958"/>
                <a:gd name="connsiteX50" fmla="*/ 218980 w 543020"/>
                <a:gd name="connsiteY50" fmla="*/ 254889 h 425958"/>
                <a:gd name="connsiteX51" fmla="*/ 326327 w 543020"/>
                <a:gd name="connsiteY51" fmla="*/ 254889 h 425958"/>
                <a:gd name="connsiteX52" fmla="*/ 352235 w 543020"/>
                <a:gd name="connsiteY52" fmla="*/ 228981 h 425958"/>
                <a:gd name="connsiteX53" fmla="*/ 352235 w 543020"/>
                <a:gd name="connsiteY53" fmla="*/ 218503 h 425958"/>
                <a:gd name="connsiteX54" fmla="*/ 522256 w 543020"/>
                <a:gd name="connsiteY54" fmla="*/ 218503 h 425958"/>
                <a:gd name="connsiteX55" fmla="*/ 522256 w 543020"/>
                <a:gd name="connsiteY55" fmla="*/ 390430 h 425958"/>
                <a:gd name="connsiteX56" fmla="*/ 507682 w 543020"/>
                <a:gd name="connsiteY56" fmla="*/ 405003 h 425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43020" h="425958">
                  <a:moveTo>
                    <a:pt x="507587" y="70199"/>
                  </a:moveTo>
                  <a:lnTo>
                    <a:pt x="389572" y="70199"/>
                  </a:lnTo>
                  <a:lnTo>
                    <a:pt x="389572" y="35528"/>
                  </a:lnTo>
                  <a:cubicBezTo>
                    <a:pt x="389572" y="15907"/>
                    <a:pt x="373666" y="0"/>
                    <a:pt x="354044" y="0"/>
                  </a:cubicBezTo>
                  <a:lnTo>
                    <a:pt x="189071" y="0"/>
                  </a:lnTo>
                  <a:cubicBezTo>
                    <a:pt x="169450" y="0"/>
                    <a:pt x="153543" y="15907"/>
                    <a:pt x="153543" y="35528"/>
                  </a:cubicBezTo>
                  <a:lnTo>
                    <a:pt x="153543" y="70199"/>
                  </a:lnTo>
                  <a:lnTo>
                    <a:pt x="35528" y="70199"/>
                  </a:lnTo>
                  <a:cubicBezTo>
                    <a:pt x="15907" y="70199"/>
                    <a:pt x="0" y="86106"/>
                    <a:pt x="0" y="105727"/>
                  </a:cubicBezTo>
                  <a:lnTo>
                    <a:pt x="0" y="390430"/>
                  </a:lnTo>
                  <a:cubicBezTo>
                    <a:pt x="0" y="410051"/>
                    <a:pt x="15907" y="425958"/>
                    <a:pt x="35528" y="425958"/>
                  </a:cubicBezTo>
                  <a:lnTo>
                    <a:pt x="507492" y="425958"/>
                  </a:lnTo>
                  <a:cubicBezTo>
                    <a:pt x="527114" y="425958"/>
                    <a:pt x="543020" y="410051"/>
                    <a:pt x="543020" y="390430"/>
                  </a:cubicBezTo>
                  <a:lnTo>
                    <a:pt x="543020" y="105727"/>
                  </a:lnTo>
                  <a:cubicBezTo>
                    <a:pt x="543020" y="86106"/>
                    <a:pt x="527114" y="70199"/>
                    <a:pt x="507492" y="70199"/>
                  </a:cubicBezTo>
                  <a:close/>
                  <a:moveTo>
                    <a:pt x="174498" y="35528"/>
                  </a:moveTo>
                  <a:cubicBezTo>
                    <a:pt x="174498" y="27432"/>
                    <a:pt x="181070" y="20955"/>
                    <a:pt x="189071" y="20955"/>
                  </a:cubicBezTo>
                  <a:lnTo>
                    <a:pt x="354044" y="20955"/>
                  </a:lnTo>
                  <a:cubicBezTo>
                    <a:pt x="362140" y="20955"/>
                    <a:pt x="368618" y="27527"/>
                    <a:pt x="368618" y="35528"/>
                  </a:cubicBezTo>
                  <a:lnTo>
                    <a:pt x="368618" y="70199"/>
                  </a:lnTo>
                  <a:lnTo>
                    <a:pt x="174403" y="70199"/>
                  </a:lnTo>
                  <a:lnTo>
                    <a:pt x="174403" y="35528"/>
                  </a:lnTo>
                  <a:close/>
                  <a:moveTo>
                    <a:pt x="35623" y="91154"/>
                  </a:moveTo>
                  <a:lnTo>
                    <a:pt x="507587" y="91154"/>
                  </a:lnTo>
                  <a:cubicBezTo>
                    <a:pt x="515684" y="91154"/>
                    <a:pt x="522161" y="97726"/>
                    <a:pt x="522161" y="105727"/>
                  </a:cubicBezTo>
                  <a:lnTo>
                    <a:pt x="522161" y="197644"/>
                  </a:lnTo>
                  <a:lnTo>
                    <a:pt x="352139" y="197644"/>
                  </a:lnTo>
                  <a:lnTo>
                    <a:pt x="352139" y="187166"/>
                  </a:lnTo>
                  <a:cubicBezTo>
                    <a:pt x="352139" y="172879"/>
                    <a:pt x="340519" y="161258"/>
                    <a:pt x="326231" y="161258"/>
                  </a:cubicBezTo>
                  <a:lnTo>
                    <a:pt x="218885" y="161258"/>
                  </a:lnTo>
                  <a:cubicBezTo>
                    <a:pt x="204597" y="161258"/>
                    <a:pt x="192977" y="172879"/>
                    <a:pt x="192977" y="187166"/>
                  </a:cubicBezTo>
                  <a:lnTo>
                    <a:pt x="192977" y="197644"/>
                  </a:lnTo>
                  <a:lnTo>
                    <a:pt x="21050" y="197644"/>
                  </a:lnTo>
                  <a:lnTo>
                    <a:pt x="21050" y="105727"/>
                  </a:lnTo>
                  <a:cubicBezTo>
                    <a:pt x="21050" y="97631"/>
                    <a:pt x="27622" y="91154"/>
                    <a:pt x="35623" y="91154"/>
                  </a:cubicBezTo>
                  <a:close/>
                  <a:moveTo>
                    <a:pt x="331375" y="187166"/>
                  </a:moveTo>
                  <a:lnTo>
                    <a:pt x="331375" y="228981"/>
                  </a:lnTo>
                  <a:cubicBezTo>
                    <a:pt x="331375" y="231743"/>
                    <a:pt x="329089" y="234029"/>
                    <a:pt x="326327" y="234029"/>
                  </a:cubicBezTo>
                  <a:lnTo>
                    <a:pt x="218980" y="234029"/>
                  </a:lnTo>
                  <a:cubicBezTo>
                    <a:pt x="216218" y="234029"/>
                    <a:pt x="213931" y="231743"/>
                    <a:pt x="213931" y="228981"/>
                  </a:cubicBezTo>
                  <a:lnTo>
                    <a:pt x="213931" y="187166"/>
                  </a:lnTo>
                  <a:cubicBezTo>
                    <a:pt x="213931" y="184404"/>
                    <a:pt x="216218" y="182118"/>
                    <a:pt x="218980" y="182118"/>
                  </a:cubicBezTo>
                  <a:lnTo>
                    <a:pt x="326327" y="182118"/>
                  </a:lnTo>
                  <a:cubicBezTo>
                    <a:pt x="329089" y="182118"/>
                    <a:pt x="331375" y="184404"/>
                    <a:pt x="331375" y="187166"/>
                  </a:cubicBezTo>
                  <a:close/>
                  <a:moveTo>
                    <a:pt x="507682" y="405003"/>
                  </a:moveTo>
                  <a:lnTo>
                    <a:pt x="35719" y="405003"/>
                  </a:lnTo>
                  <a:cubicBezTo>
                    <a:pt x="27622" y="405003"/>
                    <a:pt x="21146" y="398431"/>
                    <a:pt x="21146" y="390430"/>
                  </a:cubicBezTo>
                  <a:lnTo>
                    <a:pt x="21146" y="218503"/>
                  </a:lnTo>
                  <a:lnTo>
                    <a:pt x="193072" y="218503"/>
                  </a:lnTo>
                  <a:lnTo>
                    <a:pt x="193072" y="228981"/>
                  </a:lnTo>
                  <a:cubicBezTo>
                    <a:pt x="193072" y="243269"/>
                    <a:pt x="204692" y="254889"/>
                    <a:pt x="218980" y="254889"/>
                  </a:cubicBezTo>
                  <a:lnTo>
                    <a:pt x="326327" y="254889"/>
                  </a:lnTo>
                  <a:cubicBezTo>
                    <a:pt x="340614" y="254889"/>
                    <a:pt x="352235" y="243269"/>
                    <a:pt x="352235" y="228981"/>
                  </a:cubicBezTo>
                  <a:lnTo>
                    <a:pt x="352235" y="218503"/>
                  </a:lnTo>
                  <a:lnTo>
                    <a:pt x="522256" y="218503"/>
                  </a:lnTo>
                  <a:lnTo>
                    <a:pt x="522256" y="390430"/>
                  </a:lnTo>
                  <a:cubicBezTo>
                    <a:pt x="522256" y="398526"/>
                    <a:pt x="515684" y="405003"/>
                    <a:pt x="507682" y="405003"/>
                  </a:cubicBezTo>
                  <a:close/>
                </a:path>
              </a:pathLst>
            </a:custGeom>
            <a:grpFill/>
            <a:ln w="9525" cap="flat">
              <a:noFill/>
              <a:prstDash val="solid"/>
              <a:miter/>
            </a:ln>
          </p:spPr>
          <p:txBody>
            <a:bodyPr rtlCol="0" anchor="ctr"/>
            <a:lstStyle/>
            <a:p>
              <a:endParaRPr lang="en-GB" sz="1719"/>
            </a:p>
          </p:txBody>
        </p:sp>
        <p:sp>
          <p:nvSpPr>
            <p:cNvPr id="30" name="Freeform: Shape 29">
              <a:extLst>
                <a:ext uri="{FF2B5EF4-FFF2-40B4-BE49-F238E27FC236}">
                  <a16:creationId xmlns:a16="http://schemas.microsoft.com/office/drawing/2014/main" id="{FFEC9E99-F29B-CD06-9E6D-23339E43B03C}"/>
                </a:ext>
              </a:extLst>
            </p:cNvPr>
            <p:cNvSpPr/>
            <p:nvPr/>
          </p:nvSpPr>
          <p:spPr>
            <a:xfrm>
              <a:off x="6149974" y="7076301"/>
              <a:ext cx="20955" cy="131159"/>
            </a:xfrm>
            <a:custGeom>
              <a:avLst/>
              <a:gdLst>
                <a:gd name="connsiteX0" fmla="*/ 10478 w 20955"/>
                <a:gd name="connsiteY0" fmla="*/ 0 h 131159"/>
                <a:gd name="connsiteX1" fmla="*/ 0 w 20955"/>
                <a:gd name="connsiteY1" fmla="*/ 10477 h 131159"/>
                <a:gd name="connsiteX2" fmla="*/ 0 w 20955"/>
                <a:gd name="connsiteY2" fmla="*/ 120682 h 131159"/>
                <a:gd name="connsiteX3" fmla="*/ 10478 w 20955"/>
                <a:gd name="connsiteY3" fmla="*/ 131159 h 131159"/>
                <a:gd name="connsiteX4" fmla="*/ 20955 w 20955"/>
                <a:gd name="connsiteY4" fmla="*/ 120682 h 131159"/>
                <a:gd name="connsiteX5" fmla="*/ 20955 w 20955"/>
                <a:gd name="connsiteY5" fmla="*/ 10477 h 131159"/>
                <a:gd name="connsiteX6" fmla="*/ 10478 w 20955"/>
                <a:gd name="connsiteY6" fmla="*/ 0 h 131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5" h="131159">
                  <a:moveTo>
                    <a:pt x="10478" y="0"/>
                  </a:moveTo>
                  <a:cubicBezTo>
                    <a:pt x="4667" y="0"/>
                    <a:pt x="0" y="4667"/>
                    <a:pt x="0" y="10477"/>
                  </a:cubicBezTo>
                  <a:lnTo>
                    <a:pt x="0" y="120682"/>
                  </a:lnTo>
                  <a:cubicBezTo>
                    <a:pt x="0" y="126492"/>
                    <a:pt x="4667" y="131159"/>
                    <a:pt x="10478" y="131159"/>
                  </a:cubicBezTo>
                  <a:cubicBezTo>
                    <a:pt x="16288" y="131159"/>
                    <a:pt x="20955" y="126492"/>
                    <a:pt x="20955" y="120682"/>
                  </a:cubicBezTo>
                  <a:lnTo>
                    <a:pt x="20955" y="10477"/>
                  </a:lnTo>
                  <a:cubicBezTo>
                    <a:pt x="20955" y="4667"/>
                    <a:pt x="16288" y="0"/>
                    <a:pt x="10478" y="0"/>
                  </a:cubicBezTo>
                  <a:close/>
                </a:path>
              </a:pathLst>
            </a:custGeom>
            <a:grpFill/>
            <a:ln w="9525" cap="flat">
              <a:noFill/>
              <a:prstDash val="solid"/>
              <a:miter/>
            </a:ln>
          </p:spPr>
          <p:txBody>
            <a:bodyPr rtlCol="0" anchor="ctr"/>
            <a:lstStyle/>
            <a:p>
              <a:endParaRPr lang="en-GB" sz="1719"/>
            </a:p>
          </p:txBody>
        </p:sp>
        <p:sp>
          <p:nvSpPr>
            <p:cNvPr id="31" name="Freeform: Shape 30">
              <a:extLst>
                <a:ext uri="{FF2B5EF4-FFF2-40B4-BE49-F238E27FC236}">
                  <a16:creationId xmlns:a16="http://schemas.microsoft.com/office/drawing/2014/main" id="{BCA6FC58-5CF3-7223-EF5E-DBD93FA839BD}"/>
                </a:ext>
              </a:extLst>
            </p:cNvPr>
            <p:cNvSpPr/>
            <p:nvPr/>
          </p:nvSpPr>
          <p:spPr>
            <a:xfrm>
              <a:off x="6450392" y="7076301"/>
              <a:ext cx="20954" cy="131159"/>
            </a:xfrm>
            <a:custGeom>
              <a:avLst/>
              <a:gdLst>
                <a:gd name="connsiteX0" fmla="*/ 10478 w 20954"/>
                <a:gd name="connsiteY0" fmla="*/ 0 h 131159"/>
                <a:gd name="connsiteX1" fmla="*/ 0 w 20954"/>
                <a:gd name="connsiteY1" fmla="*/ 10477 h 131159"/>
                <a:gd name="connsiteX2" fmla="*/ 0 w 20954"/>
                <a:gd name="connsiteY2" fmla="*/ 120682 h 131159"/>
                <a:gd name="connsiteX3" fmla="*/ 10478 w 20954"/>
                <a:gd name="connsiteY3" fmla="*/ 131159 h 131159"/>
                <a:gd name="connsiteX4" fmla="*/ 20955 w 20954"/>
                <a:gd name="connsiteY4" fmla="*/ 120682 h 131159"/>
                <a:gd name="connsiteX5" fmla="*/ 20955 w 20954"/>
                <a:gd name="connsiteY5" fmla="*/ 10477 h 131159"/>
                <a:gd name="connsiteX6" fmla="*/ 10478 w 20954"/>
                <a:gd name="connsiteY6" fmla="*/ 0 h 131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131159">
                  <a:moveTo>
                    <a:pt x="10478" y="0"/>
                  </a:moveTo>
                  <a:cubicBezTo>
                    <a:pt x="4667" y="0"/>
                    <a:pt x="0" y="4667"/>
                    <a:pt x="0" y="10477"/>
                  </a:cubicBezTo>
                  <a:lnTo>
                    <a:pt x="0" y="120682"/>
                  </a:lnTo>
                  <a:cubicBezTo>
                    <a:pt x="0" y="126492"/>
                    <a:pt x="4667" y="131159"/>
                    <a:pt x="10478" y="131159"/>
                  </a:cubicBezTo>
                  <a:cubicBezTo>
                    <a:pt x="16288" y="131159"/>
                    <a:pt x="20955" y="126492"/>
                    <a:pt x="20955" y="120682"/>
                  </a:cubicBezTo>
                  <a:lnTo>
                    <a:pt x="20955" y="10477"/>
                  </a:lnTo>
                  <a:cubicBezTo>
                    <a:pt x="20955" y="4667"/>
                    <a:pt x="16288" y="0"/>
                    <a:pt x="10478" y="0"/>
                  </a:cubicBezTo>
                  <a:close/>
                </a:path>
              </a:pathLst>
            </a:custGeom>
            <a:grpFill/>
            <a:ln w="9525" cap="flat">
              <a:noFill/>
              <a:prstDash val="solid"/>
              <a:miter/>
            </a:ln>
          </p:spPr>
          <p:txBody>
            <a:bodyPr rtlCol="0" anchor="ctr"/>
            <a:lstStyle/>
            <a:p>
              <a:endParaRPr lang="en-GB" sz="1719"/>
            </a:p>
          </p:txBody>
        </p:sp>
      </p:grpSp>
    </p:spTree>
    <p:extLst>
      <p:ext uri="{BB962C8B-B14F-4D97-AF65-F5344CB8AC3E}">
        <p14:creationId xmlns:p14="http://schemas.microsoft.com/office/powerpoint/2010/main" val="8881191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ED1900-F0BF-3442-9513-D4E3FE9C6029}"/>
              </a:ext>
            </a:extLst>
          </p:cNvPr>
          <p:cNvSpPr>
            <a:spLocks noGrp="1"/>
          </p:cNvSpPr>
          <p:nvPr>
            <p:ph type="body" sz="quarter" idx="10"/>
          </p:nvPr>
        </p:nvSpPr>
        <p:spPr/>
        <p:txBody>
          <a:bodyPr/>
          <a:lstStyle/>
          <a:p>
            <a:r>
              <a:rPr lang="en-GB" dirty="0"/>
              <a:t>Bad faith</a:t>
            </a:r>
          </a:p>
          <a:p>
            <a:r>
              <a:rPr lang="en-GB" dirty="0"/>
              <a:t>Filing of 'not-used' trademarks</a:t>
            </a:r>
          </a:p>
          <a:p>
            <a:r>
              <a:rPr lang="en-GB" dirty="0"/>
              <a:t>Filing of 'historic' trademarks</a:t>
            </a:r>
          </a:p>
        </p:txBody>
      </p:sp>
      <p:sp>
        <p:nvSpPr>
          <p:cNvPr id="6" name="Tijdelijke aanduiding voor dianummer 5">
            <a:extLst>
              <a:ext uri="{FF2B5EF4-FFF2-40B4-BE49-F238E27FC236}">
                <a16:creationId xmlns:a16="http://schemas.microsoft.com/office/drawing/2014/main" id="{6DE75D91-395B-4391-B104-A38C6C107C2B}"/>
              </a:ext>
            </a:extLst>
          </p:cNvPr>
          <p:cNvSpPr>
            <a:spLocks noGrp="1"/>
          </p:cNvSpPr>
          <p:nvPr>
            <p:ph type="sldNum" sz="quarter" idx="16"/>
          </p:nvPr>
        </p:nvSpPr>
        <p:spPr/>
        <p:txBody>
          <a:bodyPr/>
          <a:lstStyle/>
          <a:p>
            <a:fld id="{43AF8A32-4019-4AE5-88B2-CEB76CB46465}" type="slidenum">
              <a:rPr lang="en-GB" smtClean="0"/>
              <a:pPr/>
              <a:t>2</a:t>
            </a:fld>
            <a:endParaRPr lang="en-GB"/>
          </a:p>
        </p:txBody>
      </p:sp>
      <p:sp>
        <p:nvSpPr>
          <p:cNvPr id="8" name="Text Placeholder 7">
            <a:extLst>
              <a:ext uri="{FF2B5EF4-FFF2-40B4-BE49-F238E27FC236}">
                <a16:creationId xmlns:a16="http://schemas.microsoft.com/office/drawing/2014/main" id="{125E1B13-0B72-4E46-A8A7-F1F501261D50}"/>
              </a:ext>
            </a:extLst>
          </p:cNvPr>
          <p:cNvSpPr>
            <a:spLocks noGrp="1"/>
          </p:cNvSpPr>
          <p:nvPr>
            <p:ph type="body" sz="quarter" idx="15"/>
          </p:nvPr>
        </p:nvSpPr>
        <p:spPr/>
        <p:txBody>
          <a:bodyPr/>
          <a:lstStyle/>
          <a:p>
            <a:endParaRPr lang="en-GB"/>
          </a:p>
        </p:txBody>
      </p:sp>
      <p:sp>
        <p:nvSpPr>
          <p:cNvPr id="7" name="Title 6">
            <a:extLst>
              <a:ext uri="{FF2B5EF4-FFF2-40B4-BE49-F238E27FC236}">
                <a16:creationId xmlns:a16="http://schemas.microsoft.com/office/drawing/2014/main" id="{D7AFAEC9-D65F-420E-B1D8-AF0E66257CA2}"/>
              </a:ext>
            </a:extLst>
          </p:cNvPr>
          <p:cNvSpPr>
            <a:spLocks noGrp="1"/>
          </p:cNvSpPr>
          <p:nvPr>
            <p:ph type="title"/>
          </p:nvPr>
        </p:nvSpPr>
        <p:spPr/>
        <p:txBody>
          <a:bodyPr/>
          <a:lstStyle/>
          <a:p>
            <a:r>
              <a:rPr lang="en-GB"/>
              <a:t>Content</a:t>
            </a:r>
          </a:p>
        </p:txBody>
      </p:sp>
    </p:spTree>
    <p:extLst>
      <p:ext uri="{BB962C8B-B14F-4D97-AF65-F5344CB8AC3E}">
        <p14:creationId xmlns:p14="http://schemas.microsoft.com/office/powerpoint/2010/main" val="34859200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8DFDDD8-02A0-F9C9-D27D-5C33E51F8044}"/>
              </a:ext>
            </a:extLst>
          </p:cNvPr>
          <p:cNvSpPr>
            <a:spLocks noGrp="1"/>
          </p:cNvSpPr>
          <p:nvPr>
            <p:ph type="body" sz="quarter" idx="15"/>
          </p:nvPr>
        </p:nvSpPr>
        <p:spPr/>
        <p:txBody>
          <a:bodyPr/>
          <a:lstStyle/>
          <a:p>
            <a:endParaRPr lang="en-GB" dirty="0"/>
          </a:p>
        </p:txBody>
      </p:sp>
      <p:sp>
        <p:nvSpPr>
          <p:cNvPr id="5" name="Content Placeholder 4">
            <a:extLst>
              <a:ext uri="{FF2B5EF4-FFF2-40B4-BE49-F238E27FC236}">
                <a16:creationId xmlns:a16="http://schemas.microsoft.com/office/drawing/2014/main" id="{75CEAB62-742C-A1E1-316F-4F2133E4CD2D}"/>
              </a:ext>
            </a:extLst>
          </p:cNvPr>
          <p:cNvSpPr>
            <a:spLocks noGrp="1"/>
          </p:cNvSpPr>
          <p:nvPr>
            <p:ph idx="1"/>
          </p:nvPr>
        </p:nvSpPr>
        <p:spPr>
          <a:xfrm>
            <a:off x="568708" y="1817055"/>
            <a:ext cx="8741547" cy="5070441"/>
          </a:xfrm>
        </p:spPr>
        <p:txBody>
          <a:bodyPr/>
          <a:lstStyle/>
          <a:p>
            <a:r>
              <a:rPr lang="en-GB" sz="2800" dirty="0">
                <a:effectLst/>
                <a:ea typeface="Calibri" panose="020F0502020204030204" pitchFamily="34" charset="0"/>
              </a:rPr>
              <a:t>Bad faith </a:t>
            </a:r>
          </a:p>
          <a:p>
            <a:endParaRPr lang="en-GB" sz="1800" b="0" dirty="0">
              <a:effectLst/>
              <a:ea typeface="Calibri" panose="020F0502020204030204" pitchFamily="34" charset="0"/>
            </a:endParaRPr>
          </a:p>
          <a:p>
            <a:endParaRPr lang="en-GB" sz="1400" b="0" dirty="0">
              <a:effectLst/>
              <a:ea typeface="Calibri" panose="020F0502020204030204" pitchFamily="34" charset="0"/>
            </a:endParaRPr>
          </a:p>
          <a:p>
            <a:r>
              <a:rPr lang="en-GB" sz="2400" b="0" dirty="0">
                <a:ea typeface="Calibri" panose="020F0502020204030204" pitchFamily="34" charset="0"/>
              </a:rPr>
              <a:t>- Not defined in EU/harmonized legislation</a:t>
            </a:r>
          </a:p>
          <a:p>
            <a:r>
              <a:rPr lang="en-GB" sz="2400" b="0" dirty="0">
                <a:ea typeface="Calibri" panose="020F0502020204030204" pitchFamily="34" charset="0"/>
              </a:rPr>
              <a:t>- All room for the ECJ</a:t>
            </a:r>
          </a:p>
          <a:p>
            <a:r>
              <a:rPr lang="en-GB" sz="2400" b="0" dirty="0">
                <a:ea typeface="Calibri" panose="020F0502020204030204" pitchFamily="34" charset="0"/>
              </a:rPr>
              <a:t>- and the General Court, on factual appreciations of 'bad intent'</a:t>
            </a:r>
          </a:p>
          <a:p>
            <a:endParaRPr lang="en-US" sz="1400" b="0" dirty="0"/>
          </a:p>
          <a:p>
            <a:endParaRPr lang="en-GB" sz="1400" b="0" dirty="0"/>
          </a:p>
        </p:txBody>
      </p:sp>
      <p:sp>
        <p:nvSpPr>
          <p:cNvPr id="4" name="Title 3">
            <a:extLst>
              <a:ext uri="{FF2B5EF4-FFF2-40B4-BE49-F238E27FC236}">
                <a16:creationId xmlns:a16="http://schemas.microsoft.com/office/drawing/2014/main" id="{B06DBA0D-90C2-2D61-CDC5-6550B10E431D}"/>
              </a:ext>
            </a:extLst>
          </p:cNvPr>
          <p:cNvSpPr>
            <a:spLocks noGrp="1"/>
          </p:cNvSpPr>
          <p:nvPr>
            <p:ph type="title"/>
          </p:nvPr>
        </p:nvSpPr>
        <p:spPr/>
        <p:txBody>
          <a:bodyPr/>
          <a:lstStyle/>
          <a:p>
            <a:r>
              <a:rPr lang="en-GB" dirty="0"/>
              <a:t>WHAT IS BAD FAITH?</a:t>
            </a:r>
          </a:p>
        </p:txBody>
      </p:sp>
    </p:spTree>
    <p:extLst>
      <p:ext uri="{BB962C8B-B14F-4D97-AF65-F5344CB8AC3E}">
        <p14:creationId xmlns:p14="http://schemas.microsoft.com/office/powerpoint/2010/main" val="8973712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AC7ED3-353B-4210-AD9D-7162FC377EEA}"/>
              </a:ext>
            </a:extLst>
          </p:cNvPr>
          <p:cNvSpPr>
            <a:spLocks noGrp="1"/>
          </p:cNvSpPr>
          <p:nvPr>
            <p:ph type="sldNum" sz="quarter" idx="33"/>
          </p:nvPr>
        </p:nvSpPr>
        <p:spPr/>
        <p:txBody>
          <a:bodyPr/>
          <a:lstStyle/>
          <a:p>
            <a:fld id="{43AF8A32-4019-4AE5-88B2-CEB76CB46465}" type="slidenum">
              <a:rPr lang="en-GB" smtClean="0"/>
              <a:pPr/>
              <a:t>4</a:t>
            </a:fld>
            <a:endParaRPr lang="en-GB"/>
          </a:p>
        </p:txBody>
      </p:sp>
      <p:sp>
        <p:nvSpPr>
          <p:cNvPr id="3" name="Text Placeholder 2">
            <a:extLst>
              <a:ext uri="{FF2B5EF4-FFF2-40B4-BE49-F238E27FC236}">
                <a16:creationId xmlns:a16="http://schemas.microsoft.com/office/drawing/2014/main" id="{EC52AC97-D899-47DC-B8DB-B4DA2265FF68}"/>
              </a:ext>
            </a:extLst>
          </p:cNvPr>
          <p:cNvSpPr>
            <a:spLocks noGrp="1"/>
          </p:cNvSpPr>
          <p:nvPr>
            <p:ph type="body" sz="quarter" idx="15"/>
          </p:nvPr>
        </p:nvSpPr>
        <p:spPr/>
        <p:txBody>
          <a:bodyPr/>
          <a:lstStyle/>
          <a:p>
            <a:r>
              <a:rPr lang="en-GB" b="0" dirty="0"/>
              <a:t>ECJ 11 June 2009 C-529/07</a:t>
            </a:r>
            <a:endParaRPr lang="en-GB" dirty="0"/>
          </a:p>
        </p:txBody>
      </p:sp>
      <p:sp>
        <p:nvSpPr>
          <p:cNvPr id="4" name="Content Placeholder 3">
            <a:extLst>
              <a:ext uri="{FF2B5EF4-FFF2-40B4-BE49-F238E27FC236}">
                <a16:creationId xmlns:a16="http://schemas.microsoft.com/office/drawing/2014/main" id="{B5EF93DD-1D3B-4749-BCD7-4A30AC46A6C3}"/>
              </a:ext>
            </a:extLst>
          </p:cNvPr>
          <p:cNvSpPr>
            <a:spLocks noGrp="1"/>
          </p:cNvSpPr>
          <p:nvPr>
            <p:ph idx="1"/>
          </p:nvPr>
        </p:nvSpPr>
        <p:spPr>
          <a:xfrm>
            <a:off x="153070" y="1567673"/>
            <a:ext cx="8716609" cy="5070441"/>
          </a:xfrm>
        </p:spPr>
        <p:txBody>
          <a:bodyPr/>
          <a:lstStyle/>
          <a:p>
            <a:r>
              <a:rPr lang="en-GB" sz="1800" dirty="0"/>
              <a:t>Facts</a:t>
            </a:r>
          </a:p>
          <a:p>
            <a:pPr marL="171450" indent="-171450">
              <a:buFont typeface="Arial" panose="020B0604020202020204" pitchFamily="34" charset="0"/>
              <a:buChar char="•"/>
            </a:pPr>
            <a:r>
              <a:rPr lang="en-GB" sz="1800" b="0" dirty="0"/>
              <a:t>Since the 1930s, Hauswirth had been selling chocolate bunnies in both Germany and Austria.</a:t>
            </a:r>
          </a:p>
          <a:p>
            <a:pPr marL="171450" indent="-171450">
              <a:buFont typeface="Arial" panose="020B0604020202020204" pitchFamily="34" charset="0"/>
              <a:buChar char="•"/>
            </a:pPr>
            <a:r>
              <a:rPr lang="en-GB" sz="1800" b="0" dirty="0"/>
              <a:t>Lindt started producing chocolate bunnies in the 1950s, first marketing in Austria in 1994.</a:t>
            </a:r>
          </a:p>
          <a:p>
            <a:pPr marL="171450" indent="-171450">
              <a:buFont typeface="Arial" panose="020B0604020202020204" pitchFamily="34" charset="0"/>
              <a:buChar char="•"/>
            </a:pPr>
            <a:r>
              <a:rPr lang="en-GB" sz="1800" b="0" dirty="0"/>
              <a:t>Lindt registered the shape of the bunny as an EU trademark in 2000.</a:t>
            </a:r>
          </a:p>
          <a:p>
            <a:pPr marL="171450" indent="-171450">
              <a:buFont typeface="Arial" panose="020B0604020202020204" pitchFamily="34" charset="0"/>
              <a:buChar char="•"/>
            </a:pPr>
            <a:r>
              <a:rPr lang="en-GB" sz="1800" b="0" dirty="0"/>
              <a:t>Hauswirth claimed that this registration was made in bad faith.</a:t>
            </a:r>
          </a:p>
          <a:p>
            <a:r>
              <a:rPr lang="en-GB" sz="1800" b="0" dirty="0"/>
              <a:t> </a:t>
            </a:r>
          </a:p>
          <a:p>
            <a:r>
              <a:rPr lang="en-GB" sz="1800" dirty="0"/>
              <a:t>Judgment</a:t>
            </a:r>
          </a:p>
          <a:p>
            <a:r>
              <a:rPr lang="en-GB" sz="1800" b="0" dirty="0"/>
              <a:t>Par 53:  "</a:t>
            </a:r>
            <a:r>
              <a:rPr lang="en-US" sz="1800" b="0" dirty="0"/>
              <a:t>In order to determine whether the applicant is acting in bad faith (…) the national court must take into consideration </a:t>
            </a:r>
            <a:r>
              <a:rPr lang="en-US" sz="1800" dirty="0"/>
              <a:t>all the relevant factors specific to the particular case </a:t>
            </a:r>
            <a:r>
              <a:rPr lang="en-US" sz="1800" b="0" dirty="0"/>
              <a:t>which </a:t>
            </a:r>
            <a:r>
              <a:rPr lang="en-US" sz="1800" dirty="0"/>
              <a:t>pertained at the time of filing the application </a:t>
            </a:r>
            <a:r>
              <a:rPr lang="en-US" sz="1800" b="0" dirty="0"/>
              <a:t>for registration of the sign as a Community trademark, </a:t>
            </a:r>
            <a:r>
              <a:rPr lang="en-US" sz="1800" dirty="0"/>
              <a:t>in particular</a:t>
            </a:r>
            <a:r>
              <a:rPr lang="en-US" sz="1800" b="0" dirty="0"/>
              <a:t>: </a:t>
            </a:r>
          </a:p>
          <a:p>
            <a:pPr marL="171450" indent="-171450">
              <a:buFont typeface="Arial" panose="020B0604020202020204" pitchFamily="34" charset="0"/>
              <a:buChar char="•"/>
            </a:pPr>
            <a:r>
              <a:rPr lang="en-US" sz="1800" b="0" dirty="0"/>
              <a:t>the fact that the applicant </a:t>
            </a:r>
            <a:r>
              <a:rPr lang="en-US" sz="1800" dirty="0"/>
              <a:t>knows or must know that a third party is using</a:t>
            </a:r>
            <a:r>
              <a:rPr lang="en-US" sz="1800" b="0" dirty="0"/>
              <a:t>, in at least one Member State, an identical or similar sign for an identical or similar product capable of being confused with the sign for which registration is sought; </a:t>
            </a:r>
          </a:p>
          <a:p>
            <a:pPr marL="171450" indent="-171450">
              <a:buFont typeface="Arial" panose="020B0604020202020204" pitchFamily="34" charset="0"/>
              <a:buChar char="•"/>
            </a:pPr>
            <a:r>
              <a:rPr lang="en-US" sz="1800" b="0" dirty="0"/>
              <a:t>the </a:t>
            </a:r>
            <a:r>
              <a:rPr lang="en-US" sz="1800" dirty="0"/>
              <a:t>applicant’s intention to prevent that third party from continuing </a:t>
            </a:r>
            <a:r>
              <a:rPr lang="en-US" sz="1800" b="0" dirty="0"/>
              <a:t>to use such a sign; and</a:t>
            </a:r>
          </a:p>
          <a:p>
            <a:pPr marL="171450" indent="-171450">
              <a:buFont typeface="Arial" panose="020B0604020202020204" pitchFamily="34" charset="0"/>
              <a:buChar char="•"/>
            </a:pPr>
            <a:r>
              <a:rPr lang="en-US" sz="1800" b="0" dirty="0"/>
              <a:t>the </a:t>
            </a:r>
            <a:r>
              <a:rPr lang="en-US" sz="1800" dirty="0"/>
              <a:t>degree of legal protection </a:t>
            </a:r>
            <a:r>
              <a:rPr lang="en-US" sz="1800" b="0" dirty="0"/>
              <a:t>enjoyed by the third party’s sign and by the sign for which registration is sought."</a:t>
            </a:r>
          </a:p>
          <a:p>
            <a:endParaRPr lang="en-US" b="0" dirty="0"/>
          </a:p>
        </p:txBody>
      </p:sp>
      <p:sp>
        <p:nvSpPr>
          <p:cNvPr id="5" name="Title 4">
            <a:extLst>
              <a:ext uri="{FF2B5EF4-FFF2-40B4-BE49-F238E27FC236}">
                <a16:creationId xmlns:a16="http://schemas.microsoft.com/office/drawing/2014/main" id="{575809DA-5B53-4A27-81B7-23DE11846E3D}"/>
              </a:ext>
            </a:extLst>
          </p:cNvPr>
          <p:cNvSpPr>
            <a:spLocks noGrp="1"/>
          </p:cNvSpPr>
          <p:nvPr>
            <p:ph type="title"/>
          </p:nvPr>
        </p:nvSpPr>
        <p:spPr/>
        <p:txBody>
          <a:bodyPr/>
          <a:lstStyle/>
          <a:p>
            <a:r>
              <a:rPr lang="en-GB" dirty="0"/>
              <a:t>LINDT CASE</a:t>
            </a:r>
          </a:p>
        </p:txBody>
      </p:sp>
      <p:pic>
        <p:nvPicPr>
          <p:cNvPr id="1032" name="Picture 8" descr="Lindt Goldhase - Limited Safari Edition - cadeauset voor Pasen - Premium  melkchocolade (3 x 100g) : Amazon.nl: Levensmiddelen">
            <a:extLst>
              <a:ext uri="{FF2B5EF4-FFF2-40B4-BE49-F238E27FC236}">
                <a16:creationId xmlns:a16="http://schemas.microsoft.com/office/drawing/2014/main" id="{AE3F9250-8C9C-6CBD-8073-5F90170E25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8043" y="2474217"/>
            <a:ext cx="2144420" cy="2144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07862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36B0307-C717-4867-7274-27D5EB648DD1}"/>
              </a:ext>
            </a:extLst>
          </p:cNvPr>
          <p:cNvSpPr>
            <a:spLocks noGrp="1"/>
          </p:cNvSpPr>
          <p:nvPr>
            <p:ph type="sldNum" sz="quarter" idx="33"/>
          </p:nvPr>
        </p:nvSpPr>
        <p:spPr/>
        <p:txBody>
          <a:bodyPr/>
          <a:lstStyle/>
          <a:p>
            <a:fld id="{43AF8A32-4019-4AE5-88B2-CEB76CB46465}" type="slidenum">
              <a:rPr lang="en-GB" smtClean="0"/>
              <a:pPr/>
              <a:t>5</a:t>
            </a:fld>
            <a:endParaRPr lang="en-GB"/>
          </a:p>
        </p:txBody>
      </p:sp>
      <p:sp>
        <p:nvSpPr>
          <p:cNvPr id="3" name="Text Placeholder 2">
            <a:extLst>
              <a:ext uri="{FF2B5EF4-FFF2-40B4-BE49-F238E27FC236}">
                <a16:creationId xmlns:a16="http://schemas.microsoft.com/office/drawing/2014/main" id="{B672EE73-0112-922D-1D88-43BB15CDB666}"/>
              </a:ext>
            </a:extLst>
          </p:cNvPr>
          <p:cNvSpPr>
            <a:spLocks noGrp="1"/>
          </p:cNvSpPr>
          <p:nvPr>
            <p:ph type="body" sz="quarter" idx="15"/>
          </p:nvPr>
        </p:nvSpPr>
        <p:spPr/>
        <p:txBody>
          <a:bodyPr/>
          <a:lstStyle/>
          <a:p>
            <a:r>
              <a:rPr lang="en-GB" dirty="0"/>
              <a:t>ECJ 12 September 2019 C-104/18 P</a:t>
            </a:r>
          </a:p>
        </p:txBody>
      </p:sp>
      <p:sp>
        <p:nvSpPr>
          <p:cNvPr id="4" name="Content Placeholder 3">
            <a:extLst>
              <a:ext uri="{FF2B5EF4-FFF2-40B4-BE49-F238E27FC236}">
                <a16:creationId xmlns:a16="http://schemas.microsoft.com/office/drawing/2014/main" id="{9728C8FD-6203-DE8B-28A1-221550169E83}"/>
              </a:ext>
            </a:extLst>
          </p:cNvPr>
          <p:cNvSpPr>
            <a:spLocks noGrp="1"/>
          </p:cNvSpPr>
          <p:nvPr>
            <p:ph idx="1"/>
          </p:nvPr>
        </p:nvSpPr>
        <p:spPr>
          <a:xfrm>
            <a:off x="568707" y="1817055"/>
            <a:ext cx="9905329" cy="5070441"/>
          </a:xfrm>
        </p:spPr>
        <p:txBody>
          <a:bodyPr/>
          <a:lstStyle/>
          <a:p>
            <a:pPr marL="228600" indent="-228600">
              <a:buFont typeface="+mj-lt"/>
              <a:buAutoNum type="arabicPeriod"/>
            </a:pPr>
            <a:r>
              <a:rPr lang="en-US" sz="1800" b="0" dirty="0"/>
              <a:t>A trademark is registered in bad faith when (par 46) "it is apparent from relevant and consistent indicia that the proprietor of an EU trade mark has filed the application for registration of that mark </a:t>
            </a:r>
            <a:r>
              <a:rPr lang="en-US" sz="1800" dirty="0"/>
              <a:t>not with the aim of engaging fairly in competition but with the intention of undermining, in a manner inconsistent with honest practices, the interests of third parties</a:t>
            </a:r>
            <a:r>
              <a:rPr lang="en-US" sz="1800" b="0" dirty="0"/>
              <a:t>,</a:t>
            </a:r>
            <a:r>
              <a:rPr lang="en-US" sz="2000" b="0" dirty="0"/>
              <a:t> </a:t>
            </a:r>
            <a:r>
              <a:rPr lang="en-US" sz="2000" u="sng" dirty="0"/>
              <a:t>or</a:t>
            </a:r>
            <a:r>
              <a:rPr lang="en-US" sz="2000" dirty="0"/>
              <a:t> </a:t>
            </a:r>
            <a:r>
              <a:rPr lang="en-US" sz="1800" b="0" dirty="0"/>
              <a:t>with the </a:t>
            </a:r>
            <a:r>
              <a:rPr lang="en-US" sz="1800" dirty="0"/>
              <a:t>intention of obtaining</a:t>
            </a:r>
            <a:r>
              <a:rPr lang="en-US" sz="1800" b="0" dirty="0"/>
              <a:t>, without even targeting a specific third party, </a:t>
            </a:r>
            <a:r>
              <a:rPr lang="en-US" sz="1800" dirty="0"/>
              <a:t>an exclusive right for purposes other than those falling within the functions of a trade mark</a:t>
            </a:r>
            <a:r>
              <a:rPr lang="en-US" sz="1800" b="0" dirty="0"/>
              <a:t>"</a:t>
            </a:r>
          </a:p>
          <a:p>
            <a:pPr marL="459450" lvl="3" indent="-171450">
              <a:buFont typeface="Arial" panose="020B0604020202020204" pitchFamily="34" charset="0"/>
              <a:buChar char="•"/>
            </a:pPr>
            <a:r>
              <a:rPr lang="en-US" sz="1800" b="0" dirty="0">
                <a:solidFill>
                  <a:srgbClr val="5C1929"/>
                </a:solidFill>
                <a:latin typeface="+mj-lt"/>
              </a:rPr>
              <a:t>Indicating origin, guaranteeing the quality, communication, investment or advertising functions.</a:t>
            </a:r>
            <a:endParaRPr lang="en-US" sz="1800" b="0" dirty="0"/>
          </a:p>
          <a:p>
            <a:pPr marL="228600" indent="-228600">
              <a:buFont typeface="+mj-lt"/>
              <a:buAutoNum type="arabicPeriod"/>
            </a:pPr>
            <a:r>
              <a:rPr lang="en-US" sz="1800" b="0" dirty="0"/>
              <a:t>There is </a:t>
            </a:r>
            <a:r>
              <a:rPr lang="en-US" sz="1800" dirty="0"/>
              <a:t>no requirement </a:t>
            </a:r>
            <a:r>
              <a:rPr lang="en-US" sz="1800" b="0" dirty="0"/>
              <a:t>that an earlier trademark is registered for the </a:t>
            </a:r>
            <a:r>
              <a:rPr lang="en-US" sz="1800" dirty="0"/>
              <a:t>same or similar goods or services</a:t>
            </a:r>
            <a:r>
              <a:rPr lang="en-US" sz="1800" b="0" dirty="0"/>
              <a:t>.</a:t>
            </a:r>
          </a:p>
          <a:p>
            <a:pPr marL="228600" indent="-228600">
              <a:buFont typeface="+mj-lt"/>
              <a:buAutoNum type="arabicPeriod"/>
            </a:pPr>
            <a:r>
              <a:rPr lang="en-US" sz="1800" b="0" dirty="0"/>
              <a:t>The </a:t>
            </a:r>
            <a:r>
              <a:rPr lang="en-US" sz="1800" dirty="0"/>
              <a:t>commercial logic </a:t>
            </a:r>
            <a:r>
              <a:rPr lang="en-US" sz="1800" b="0" dirty="0"/>
              <a:t>underlying the filing of the application for registration and the </a:t>
            </a:r>
            <a:r>
              <a:rPr lang="en-US" sz="1800" dirty="0"/>
              <a:t>chronology of events </a:t>
            </a:r>
            <a:r>
              <a:rPr lang="en-US" sz="1800" b="0" dirty="0"/>
              <a:t>leading to that filing </a:t>
            </a:r>
            <a:r>
              <a:rPr lang="en-US" sz="1800" dirty="0"/>
              <a:t>can be relevant factors </a:t>
            </a:r>
            <a:r>
              <a:rPr lang="en-US" sz="1800" b="0" dirty="0"/>
              <a:t>to consider when establishing bad faith (par. 62). </a:t>
            </a:r>
          </a:p>
          <a:p>
            <a:endParaRPr lang="en-US" sz="1600" b="0" dirty="0"/>
          </a:p>
          <a:p>
            <a:endParaRPr lang="en-US" b="0" dirty="0"/>
          </a:p>
          <a:p>
            <a:pPr marL="228600" indent="-228600">
              <a:buFont typeface="+mj-lt"/>
              <a:buAutoNum type="arabicPeriod"/>
            </a:pPr>
            <a:endParaRPr lang="en-US" b="0" dirty="0"/>
          </a:p>
          <a:p>
            <a:endParaRPr lang="en-GB" b="0" dirty="0"/>
          </a:p>
          <a:p>
            <a:endParaRPr lang="en-GB" b="0" dirty="0"/>
          </a:p>
          <a:p>
            <a:endParaRPr lang="en-US" b="0" dirty="0"/>
          </a:p>
        </p:txBody>
      </p:sp>
      <p:sp>
        <p:nvSpPr>
          <p:cNvPr id="5" name="Title 4">
            <a:extLst>
              <a:ext uri="{FF2B5EF4-FFF2-40B4-BE49-F238E27FC236}">
                <a16:creationId xmlns:a16="http://schemas.microsoft.com/office/drawing/2014/main" id="{74E57717-DF3D-06C5-94EC-5BD7BB1AE53F}"/>
              </a:ext>
            </a:extLst>
          </p:cNvPr>
          <p:cNvSpPr>
            <a:spLocks noGrp="1"/>
          </p:cNvSpPr>
          <p:nvPr>
            <p:ph type="title"/>
          </p:nvPr>
        </p:nvSpPr>
        <p:spPr/>
        <p:txBody>
          <a:bodyPr/>
          <a:lstStyle/>
          <a:p>
            <a:r>
              <a:rPr lang="en-GB" dirty="0"/>
              <a:t>KOTON V EUIPO CASE</a:t>
            </a:r>
          </a:p>
        </p:txBody>
      </p:sp>
      <p:pic>
        <p:nvPicPr>
          <p:cNvPr id="6" name="Picture 4" descr="Image not found">
            <a:extLst>
              <a:ext uri="{FF2B5EF4-FFF2-40B4-BE49-F238E27FC236}">
                <a16:creationId xmlns:a16="http://schemas.microsoft.com/office/drawing/2014/main" id="{7C6B0075-AEE5-FEE1-DFFF-A974A5314E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5089" y="5492475"/>
            <a:ext cx="1228725" cy="1714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B9CCB07-3276-2B9C-5A18-3A39E66A9B74}"/>
              </a:ext>
            </a:extLst>
          </p:cNvPr>
          <p:cNvSpPr txBox="1"/>
          <p:nvPr/>
        </p:nvSpPr>
        <p:spPr>
          <a:xfrm>
            <a:off x="2843277" y="7144177"/>
            <a:ext cx="1800225" cy="415498"/>
          </a:xfrm>
          <a:prstGeom prst="rect">
            <a:avLst/>
          </a:prstGeom>
          <a:noFill/>
        </p:spPr>
        <p:txBody>
          <a:bodyPr wrap="square" rtlCol="0">
            <a:spAutoFit/>
          </a:bodyPr>
          <a:lstStyle/>
          <a:p>
            <a:r>
              <a:rPr lang="en-GB" sz="1050" dirty="0">
                <a:solidFill>
                  <a:schemeClr val="tx2"/>
                </a:solidFill>
                <a:latin typeface="+mj-lt"/>
              </a:rPr>
              <a:t>Earlier marks belonging to </a:t>
            </a:r>
            <a:r>
              <a:rPr lang="en-GB" sz="1050" dirty="0" err="1">
                <a:solidFill>
                  <a:schemeClr val="tx2"/>
                </a:solidFill>
                <a:latin typeface="+mj-lt"/>
              </a:rPr>
              <a:t>Koton</a:t>
            </a:r>
            <a:r>
              <a:rPr lang="en-GB" sz="1050" dirty="0">
                <a:solidFill>
                  <a:schemeClr val="tx2"/>
                </a:solidFill>
                <a:latin typeface="+mj-lt"/>
              </a:rPr>
              <a:t> (Classes 18, 25 and 35)</a:t>
            </a:r>
          </a:p>
        </p:txBody>
      </p:sp>
      <p:pic>
        <p:nvPicPr>
          <p:cNvPr id="8" name="Picture 2" descr="Image not found">
            <a:extLst>
              <a:ext uri="{FF2B5EF4-FFF2-40B4-BE49-F238E27FC236}">
                <a16:creationId xmlns:a16="http://schemas.microsoft.com/office/drawing/2014/main" id="{8F183F3D-3116-7975-5418-A38334A771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2625" y="5742620"/>
            <a:ext cx="1800225" cy="139065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6FEB305-745F-0E37-5136-C90A6B5C71A3}"/>
              </a:ext>
            </a:extLst>
          </p:cNvPr>
          <p:cNvSpPr txBox="1"/>
          <p:nvPr/>
        </p:nvSpPr>
        <p:spPr>
          <a:xfrm>
            <a:off x="7024732" y="7144177"/>
            <a:ext cx="1799093" cy="400110"/>
          </a:xfrm>
          <a:prstGeom prst="rect">
            <a:avLst/>
          </a:prstGeom>
          <a:noFill/>
        </p:spPr>
        <p:txBody>
          <a:bodyPr wrap="square" rtlCol="0">
            <a:spAutoFit/>
          </a:bodyPr>
          <a:lstStyle/>
          <a:p>
            <a:r>
              <a:rPr lang="en-GB" sz="1000" dirty="0">
                <a:solidFill>
                  <a:schemeClr val="tx2"/>
                </a:solidFill>
                <a:latin typeface="+mj-lt"/>
              </a:rPr>
              <a:t>EUTM application by Mr. Nadal (Classes 25, 35 and 39)</a:t>
            </a:r>
          </a:p>
        </p:txBody>
      </p:sp>
    </p:spTree>
    <p:extLst>
      <p:ext uri="{BB962C8B-B14F-4D97-AF65-F5344CB8AC3E}">
        <p14:creationId xmlns:p14="http://schemas.microsoft.com/office/powerpoint/2010/main" val="17846597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AC7ED3-353B-4210-AD9D-7162FC377EEA}"/>
              </a:ext>
            </a:extLst>
          </p:cNvPr>
          <p:cNvSpPr>
            <a:spLocks noGrp="1"/>
          </p:cNvSpPr>
          <p:nvPr>
            <p:ph type="sldNum" sz="quarter" idx="33"/>
          </p:nvPr>
        </p:nvSpPr>
        <p:spPr/>
        <p:txBody>
          <a:bodyPr/>
          <a:lstStyle/>
          <a:p>
            <a:fld id="{43AF8A32-4019-4AE5-88B2-CEB76CB46465}" type="slidenum">
              <a:rPr lang="en-GB" smtClean="0"/>
              <a:pPr/>
              <a:t>6</a:t>
            </a:fld>
            <a:endParaRPr lang="en-GB"/>
          </a:p>
        </p:txBody>
      </p:sp>
      <p:sp>
        <p:nvSpPr>
          <p:cNvPr id="3" name="Text Placeholder 2">
            <a:extLst>
              <a:ext uri="{FF2B5EF4-FFF2-40B4-BE49-F238E27FC236}">
                <a16:creationId xmlns:a16="http://schemas.microsoft.com/office/drawing/2014/main" id="{EC52AC97-D899-47DC-B8DB-B4DA2265FF68}"/>
              </a:ext>
            </a:extLst>
          </p:cNvPr>
          <p:cNvSpPr>
            <a:spLocks noGrp="1"/>
          </p:cNvSpPr>
          <p:nvPr>
            <p:ph type="body" sz="quarter" idx="15"/>
          </p:nvPr>
        </p:nvSpPr>
        <p:spPr/>
        <p:txBody>
          <a:bodyPr/>
          <a:lstStyle/>
          <a:p>
            <a:r>
              <a:rPr lang="en-GB" dirty="0"/>
              <a:t>ECJ 29 January 2020 C-371/18</a:t>
            </a:r>
          </a:p>
        </p:txBody>
      </p:sp>
      <p:sp>
        <p:nvSpPr>
          <p:cNvPr id="4" name="Content Placeholder 3">
            <a:extLst>
              <a:ext uri="{FF2B5EF4-FFF2-40B4-BE49-F238E27FC236}">
                <a16:creationId xmlns:a16="http://schemas.microsoft.com/office/drawing/2014/main" id="{B5EF93DD-1D3B-4749-BCD7-4A30AC46A6C3}"/>
              </a:ext>
            </a:extLst>
          </p:cNvPr>
          <p:cNvSpPr>
            <a:spLocks noGrp="1"/>
          </p:cNvSpPr>
          <p:nvPr>
            <p:ph idx="1"/>
          </p:nvPr>
        </p:nvSpPr>
        <p:spPr>
          <a:xfrm>
            <a:off x="568708" y="1817055"/>
            <a:ext cx="9068719" cy="5070441"/>
          </a:xfrm>
        </p:spPr>
        <p:txBody>
          <a:bodyPr/>
          <a:lstStyle/>
          <a:p>
            <a:r>
              <a:rPr lang="en-GB" sz="1800" dirty="0"/>
              <a:t>Relevant facts</a:t>
            </a:r>
          </a:p>
          <a:p>
            <a:pPr marL="285750" indent="-285750">
              <a:buFont typeface="Arial" panose="020B0604020202020204" pitchFamily="34" charset="0"/>
              <a:buChar char="•"/>
            </a:pPr>
            <a:r>
              <a:rPr lang="en-GB" sz="1800" b="0" dirty="0">
                <a:effectLst/>
                <a:ea typeface="Times New Roman" panose="02020603050405020304" pitchFamily="18" charset="0"/>
              </a:rPr>
              <a:t>Sky brought actions against SkyKick for infringement of its trademarks across a range of goods and services, while SkyKick challenged the validity of the trademarks</a:t>
            </a:r>
          </a:p>
          <a:p>
            <a:pPr marL="285750" indent="-285750">
              <a:buFont typeface="Arial" panose="020B0604020202020204" pitchFamily="34" charset="0"/>
              <a:buChar char="•"/>
            </a:pPr>
            <a:r>
              <a:rPr lang="en-GB" sz="1800" b="0" dirty="0"/>
              <a:t>Sky registered trademarks for a wide variety of goods and services, including those that c</a:t>
            </a:r>
            <a:r>
              <a:rPr lang="en-US" sz="1800" b="0" dirty="0" err="1"/>
              <a:t>learly</a:t>
            </a:r>
            <a:r>
              <a:rPr lang="en-US" sz="1800" b="0" dirty="0"/>
              <a:t> </a:t>
            </a:r>
            <a:r>
              <a:rPr lang="en-US" sz="1800" dirty="0"/>
              <a:t>fell outside of the scope of the commercial activities </a:t>
            </a:r>
            <a:r>
              <a:rPr lang="en-US" sz="1800" b="0" dirty="0"/>
              <a:t>that Sky was conducting at the time of the trademark application.</a:t>
            </a:r>
            <a:endParaRPr lang="en-GB" sz="1800" b="0" dirty="0"/>
          </a:p>
          <a:p>
            <a:pPr marL="285750" indent="-285750">
              <a:buFont typeface="Arial" panose="020B0604020202020204" pitchFamily="34" charset="0"/>
              <a:buChar char="•"/>
            </a:pPr>
            <a:r>
              <a:rPr lang="en-GB" sz="1800" b="0" dirty="0"/>
              <a:t>Sky also registered for goods and services with </a:t>
            </a:r>
            <a:r>
              <a:rPr lang="en-GB" sz="1800" dirty="0"/>
              <a:t>very broad terms </a:t>
            </a:r>
            <a:r>
              <a:rPr lang="en-GB" sz="1800" b="0" dirty="0"/>
              <a:t>such as 'computer software' or 'telecommunication services'.</a:t>
            </a:r>
          </a:p>
          <a:p>
            <a:endParaRPr lang="en-GB" sz="1800" b="0" dirty="0"/>
          </a:p>
          <a:p>
            <a:r>
              <a:rPr lang="en-GB" sz="1800" dirty="0"/>
              <a:t>Preliminary questions</a:t>
            </a:r>
          </a:p>
          <a:p>
            <a:pPr marL="228600" indent="-228600">
              <a:buFont typeface="+mj-lt"/>
              <a:buAutoNum type="arabicParenR"/>
            </a:pPr>
            <a:r>
              <a:rPr lang="en-GB" sz="1800" b="0" dirty="0"/>
              <a:t>Can a mark be declared wholly or partially invalid on the ground that some or all of the terms in the </a:t>
            </a:r>
            <a:r>
              <a:rPr lang="en-GB" sz="1800" dirty="0"/>
              <a:t>specification of goods and services are lacking in sufficient clarity and precision</a:t>
            </a:r>
            <a:r>
              <a:rPr lang="en-GB" sz="1800" b="0" dirty="0"/>
              <a:t>?</a:t>
            </a:r>
          </a:p>
          <a:p>
            <a:pPr marL="228600" indent="-228600">
              <a:buFont typeface="+mj-lt"/>
              <a:buAutoNum type="arabicParenR"/>
            </a:pPr>
            <a:r>
              <a:rPr lang="en-GB" sz="1800" b="0" dirty="0"/>
              <a:t>Can it constitute bad faith simply to apply to register a trademark </a:t>
            </a:r>
            <a:r>
              <a:rPr lang="en-GB" sz="1800" dirty="0"/>
              <a:t>without any intention to use it </a:t>
            </a:r>
            <a:r>
              <a:rPr lang="en-GB" sz="1800" b="0" dirty="0"/>
              <a:t>in relation to the specified goods or services?</a:t>
            </a:r>
          </a:p>
          <a:p>
            <a:pPr marL="228600" indent="-228600">
              <a:buFont typeface="+mj-lt"/>
              <a:buAutoNum type="arabicParenR"/>
            </a:pPr>
            <a:r>
              <a:rPr lang="en-GB" sz="1800" b="0" dirty="0"/>
              <a:t>Is the </a:t>
            </a:r>
            <a:r>
              <a:rPr lang="en-GB" sz="1800" dirty="0"/>
              <a:t>'intent to use' requirement </a:t>
            </a:r>
            <a:r>
              <a:rPr lang="en-GB" sz="1800" b="0" dirty="0"/>
              <a:t>under UK law compatible with EU law?</a:t>
            </a:r>
            <a:endParaRPr lang="en-GB" sz="1800" dirty="0"/>
          </a:p>
        </p:txBody>
      </p:sp>
      <p:sp>
        <p:nvSpPr>
          <p:cNvPr id="5" name="Title 4">
            <a:extLst>
              <a:ext uri="{FF2B5EF4-FFF2-40B4-BE49-F238E27FC236}">
                <a16:creationId xmlns:a16="http://schemas.microsoft.com/office/drawing/2014/main" id="{575809DA-5B53-4A27-81B7-23DE11846E3D}"/>
              </a:ext>
            </a:extLst>
          </p:cNvPr>
          <p:cNvSpPr>
            <a:spLocks noGrp="1"/>
          </p:cNvSpPr>
          <p:nvPr>
            <p:ph type="title"/>
          </p:nvPr>
        </p:nvSpPr>
        <p:spPr/>
        <p:txBody>
          <a:bodyPr/>
          <a:lstStyle/>
          <a:p>
            <a:r>
              <a:rPr lang="en-GB" dirty="0"/>
              <a:t>Sky v </a:t>
            </a:r>
            <a:r>
              <a:rPr lang="en-GB" dirty="0" err="1"/>
              <a:t>Skykick</a:t>
            </a:r>
            <a:r>
              <a:rPr lang="en-GB" dirty="0"/>
              <a:t> CASE</a:t>
            </a:r>
          </a:p>
        </p:txBody>
      </p:sp>
    </p:spTree>
    <p:extLst>
      <p:ext uri="{BB962C8B-B14F-4D97-AF65-F5344CB8AC3E}">
        <p14:creationId xmlns:p14="http://schemas.microsoft.com/office/powerpoint/2010/main" val="4016663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F02C77C-C0E1-3F9A-3CAD-BE4DCC071F21}"/>
              </a:ext>
            </a:extLst>
          </p:cNvPr>
          <p:cNvSpPr>
            <a:spLocks noGrp="1"/>
          </p:cNvSpPr>
          <p:nvPr>
            <p:ph type="sldNum" sz="quarter" idx="33"/>
          </p:nvPr>
        </p:nvSpPr>
        <p:spPr/>
        <p:txBody>
          <a:bodyPr/>
          <a:lstStyle/>
          <a:p>
            <a:fld id="{43AF8A32-4019-4AE5-88B2-CEB76CB46465}" type="slidenum">
              <a:rPr lang="en-GB" smtClean="0"/>
              <a:pPr/>
              <a:t>7</a:t>
            </a:fld>
            <a:endParaRPr lang="en-GB"/>
          </a:p>
        </p:txBody>
      </p:sp>
      <p:sp>
        <p:nvSpPr>
          <p:cNvPr id="3" name="Text Placeholder 2">
            <a:extLst>
              <a:ext uri="{FF2B5EF4-FFF2-40B4-BE49-F238E27FC236}">
                <a16:creationId xmlns:a16="http://schemas.microsoft.com/office/drawing/2014/main" id="{02733E04-1E49-18A3-A3D7-BF55A4ED7E7C}"/>
              </a:ext>
            </a:extLst>
          </p:cNvPr>
          <p:cNvSpPr>
            <a:spLocks noGrp="1"/>
          </p:cNvSpPr>
          <p:nvPr>
            <p:ph type="body" sz="quarter" idx="15"/>
          </p:nvPr>
        </p:nvSpPr>
        <p:spPr/>
        <p:txBody>
          <a:bodyPr/>
          <a:lstStyle/>
          <a:p>
            <a:r>
              <a:rPr lang="en-GB" dirty="0"/>
              <a:t>ECJ 29 January 2020 C-371/18</a:t>
            </a:r>
          </a:p>
        </p:txBody>
      </p:sp>
      <p:sp>
        <p:nvSpPr>
          <p:cNvPr id="4" name="Content Placeholder 3">
            <a:extLst>
              <a:ext uri="{FF2B5EF4-FFF2-40B4-BE49-F238E27FC236}">
                <a16:creationId xmlns:a16="http://schemas.microsoft.com/office/drawing/2014/main" id="{70E890A9-C91F-0194-E7DE-63EAEF9006B9}"/>
              </a:ext>
            </a:extLst>
          </p:cNvPr>
          <p:cNvSpPr>
            <a:spLocks noGrp="1"/>
          </p:cNvSpPr>
          <p:nvPr>
            <p:ph idx="1"/>
          </p:nvPr>
        </p:nvSpPr>
        <p:spPr>
          <a:xfrm>
            <a:off x="568708" y="1634175"/>
            <a:ext cx="9872077" cy="5070441"/>
          </a:xfrm>
        </p:spPr>
        <p:txBody>
          <a:bodyPr/>
          <a:lstStyle/>
          <a:p>
            <a:r>
              <a:rPr lang="en-GB" sz="1800" dirty="0"/>
              <a:t>Answers to preliminary questions</a:t>
            </a:r>
          </a:p>
          <a:p>
            <a:pPr marL="228600" indent="-228600">
              <a:buFont typeface="+mj-lt"/>
              <a:buAutoNum type="arabicParenR"/>
            </a:pPr>
            <a:r>
              <a:rPr lang="en-GB" sz="1800" b="0" dirty="0"/>
              <a:t>When there are grounds for revocation of rights in respect of only some of the goods or services for which the trademark is registered, revocation is to cover only those goods or services (par. 69). However, trademarks </a:t>
            </a:r>
            <a:r>
              <a:rPr lang="en-GB" sz="1800" dirty="0"/>
              <a:t>cannot be declared wholly of partially invalid solely on the ground that terms used to designate the goods and services lack clarity and precision </a:t>
            </a:r>
            <a:r>
              <a:rPr lang="en-GB" sz="1800" b="0" dirty="0"/>
              <a:t>(par. 71).</a:t>
            </a:r>
          </a:p>
          <a:p>
            <a:pPr marL="228600" indent="-228600">
              <a:buFont typeface="+mj-lt"/>
              <a:buAutoNum type="arabicParenR"/>
            </a:pPr>
            <a:endParaRPr lang="en-GB" sz="1800" b="0" dirty="0"/>
          </a:p>
          <a:p>
            <a:pPr marL="228600" indent="-228600">
              <a:buFont typeface="+mj-lt"/>
              <a:buAutoNum type="arabicParenR"/>
            </a:pPr>
            <a:r>
              <a:rPr lang="en-US" sz="1800" b="0" dirty="0"/>
              <a:t>To establish that an unused trademark was registered in bad faith, it must be established from objective, relevant and consistent indicia that there existed a </a:t>
            </a:r>
          </a:p>
          <a:p>
            <a:pPr marL="573750" lvl="3" indent="-285750">
              <a:buFont typeface="+mj-lt"/>
              <a:buAutoNum type="romanLcPeriod"/>
            </a:pPr>
            <a:r>
              <a:rPr lang="en-US" sz="1800" b="1" dirty="0">
                <a:solidFill>
                  <a:srgbClr val="5C1929"/>
                </a:solidFill>
                <a:latin typeface="+mj-lt"/>
              </a:rPr>
              <a:t>dishonest intention of undermining the interests of third parties</a:t>
            </a:r>
            <a:r>
              <a:rPr lang="en-US" sz="1800" b="0" dirty="0">
                <a:solidFill>
                  <a:srgbClr val="5C1929"/>
                </a:solidFill>
                <a:latin typeface="+mj-lt"/>
              </a:rPr>
              <a:t>; or</a:t>
            </a:r>
          </a:p>
          <a:p>
            <a:pPr marL="516600" lvl="3" indent="-228600">
              <a:buFont typeface="+mj-lt"/>
              <a:buAutoNum type="romanLcPeriod"/>
            </a:pPr>
            <a:r>
              <a:rPr lang="en-US" sz="1800" b="0" dirty="0">
                <a:solidFill>
                  <a:srgbClr val="5C1929"/>
                </a:solidFill>
                <a:latin typeface="+mj-lt"/>
              </a:rPr>
              <a:t>an </a:t>
            </a:r>
            <a:r>
              <a:rPr lang="en-US" sz="1800" b="1" dirty="0">
                <a:solidFill>
                  <a:srgbClr val="5C1929"/>
                </a:solidFill>
                <a:latin typeface="+mj-lt"/>
              </a:rPr>
              <a:t>intention to obtain an exclusive right for purposes falling outside the functions of the trademark</a:t>
            </a:r>
            <a:r>
              <a:rPr lang="en-US" sz="1800" b="0" dirty="0">
                <a:solidFill>
                  <a:srgbClr val="5C1929"/>
                </a:solidFill>
                <a:latin typeface="+mj-lt"/>
              </a:rPr>
              <a:t>. </a:t>
            </a:r>
          </a:p>
          <a:p>
            <a:r>
              <a:rPr lang="en-US" sz="1800" b="0" dirty="0"/>
              <a:t>A trademark applicant's </a:t>
            </a:r>
            <a:r>
              <a:rPr lang="en-US" sz="1800" dirty="0"/>
              <a:t>lack of current economic activity </a:t>
            </a:r>
            <a:r>
              <a:rPr lang="en-US" sz="1800" b="0" dirty="0"/>
              <a:t>related to the applied for goods or services </a:t>
            </a:r>
            <a:r>
              <a:rPr lang="en-US" sz="1800" dirty="0"/>
              <a:t>does not automatically imply bad faith</a:t>
            </a:r>
            <a:r>
              <a:rPr lang="en-US" sz="1800" b="0" dirty="0"/>
              <a:t> </a:t>
            </a:r>
            <a:r>
              <a:rPr lang="en-US" sz="1800" b="0" dirty="0">
                <a:solidFill>
                  <a:srgbClr val="5C1929"/>
                </a:solidFill>
                <a:latin typeface="+mj-lt"/>
              </a:rPr>
              <a:t>(pars. 75-77)</a:t>
            </a:r>
            <a:r>
              <a:rPr lang="en-US" sz="1800" b="0" dirty="0"/>
              <a:t>.</a:t>
            </a:r>
          </a:p>
          <a:p>
            <a:endParaRPr lang="en-US" sz="1800" b="0" dirty="0"/>
          </a:p>
          <a:p>
            <a:pPr marL="228600" indent="-228600">
              <a:buAutoNum type="arabicParenR" startAt="3"/>
            </a:pPr>
            <a:r>
              <a:rPr lang="en-US" sz="1800" b="0" dirty="0"/>
              <a:t>The UK provision is in principle compatible with EU trademark law, but only as a procedural requirement; </a:t>
            </a:r>
            <a:r>
              <a:rPr lang="en-US" sz="1800" dirty="0"/>
              <a:t>intent to use not required under EU law </a:t>
            </a:r>
            <a:r>
              <a:rPr lang="en-US" sz="1800" b="0" dirty="0"/>
              <a:t>(par. 87).</a:t>
            </a:r>
            <a:endParaRPr lang="en-GB" b="0" dirty="0"/>
          </a:p>
          <a:p>
            <a:endParaRPr lang="en-US" b="0" dirty="0"/>
          </a:p>
          <a:p>
            <a:pPr marL="228600" indent="-228600">
              <a:buFont typeface="+mj-lt"/>
              <a:buAutoNum type="arabicParenR"/>
            </a:pPr>
            <a:endParaRPr lang="en-GB" b="0" dirty="0"/>
          </a:p>
          <a:p>
            <a:endParaRPr lang="en-US" b="0" dirty="0"/>
          </a:p>
        </p:txBody>
      </p:sp>
      <p:sp>
        <p:nvSpPr>
          <p:cNvPr id="5" name="Title 4">
            <a:extLst>
              <a:ext uri="{FF2B5EF4-FFF2-40B4-BE49-F238E27FC236}">
                <a16:creationId xmlns:a16="http://schemas.microsoft.com/office/drawing/2014/main" id="{FBD96230-0FB2-7B94-4B03-315DA72BC0E4}"/>
              </a:ext>
            </a:extLst>
          </p:cNvPr>
          <p:cNvSpPr>
            <a:spLocks noGrp="1"/>
          </p:cNvSpPr>
          <p:nvPr>
            <p:ph type="title"/>
          </p:nvPr>
        </p:nvSpPr>
        <p:spPr/>
        <p:txBody>
          <a:bodyPr/>
          <a:lstStyle/>
          <a:p>
            <a:r>
              <a:rPr lang="en-GB" dirty="0"/>
              <a:t>Sky v </a:t>
            </a:r>
            <a:r>
              <a:rPr lang="en-GB" dirty="0" err="1"/>
              <a:t>Skykick</a:t>
            </a:r>
            <a:r>
              <a:rPr lang="en-GB" dirty="0"/>
              <a:t> CASE</a:t>
            </a:r>
          </a:p>
        </p:txBody>
      </p:sp>
    </p:spTree>
    <p:extLst>
      <p:ext uri="{BB962C8B-B14F-4D97-AF65-F5344CB8AC3E}">
        <p14:creationId xmlns:p14="http://schemas.microsoft.com/office/powerpoint/2010/main" val="1093885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038B78D-B3AF-C306-27B0-A27C1C997DFF}"/>
              </a:ext>
            </a:extLst>
          </p:cNvPr>
          <p:cNvSpPr>
            <a:spLocks noGrp="1"/>
          </p:cNvSpPr>
          <p:nvPr>
            <p:ph type="body" sz="quarter" idx="12"/>
          </p:nvPr>
        </p:nvSpPr>
        <p:spPr/>
        <p:txBody>
          <a:bodyPr/>
          <a:lstStyle/>
          <a:p>
            <a:r>
              <a:rPr lang="en-GB" dirty="0"/>
              <a:t>'not-used' trademarks before the </a:t>
            </a:r>
            <a:r>
              <a:rPr lang="en-GB" dirty="0" err="1"/>
              <a:t>gc</a:t>
            </a:r>
            <a:endParaRPr lang="en-GB" dirty="0"/>
          </a:p>
        </p:txBody>
      </p:sp>
      <p:sp>
        <p:nvSpPr>
          <p:cNvPr id="2" name="Slide Number Placeholder 1">
            <a:extLst>
              <a:ext uri="{FF2B5EF4-FFF2-40B4-BE49-F238E27FC236}">
                <a16:creationId xmlns:a16="http://schemas.microsoft.com/office/drawing/2014/main" id="{89382AB7-763D-6F69-7516-19A02DAD2DF3}"/>
              </a:ext>
            </a:extLst>
          </p:cNvPr>
          <p:cNvSpPr>
            <a:spLocks noGrp="1"/>
          </p:cNvSpPr>
          <p:nvPr>
            <p:ph type="sldNum" sz="quarter" idx="4294967295"/>
          </p:nvPr>
        </p:nvSpPr>
        <p:spPr>
          <a:xfrm>
            <a:off x="10106025" y="7007225"/>
            <a:ext cx="585788" cy="401638"/>
          </a:xfrm>
        </p:spPr>
        <p:txBody>
          <a:bodyPr/>
          <a:lstStyle/>
          <a:p>
            <a:fld id="{43AF8A32-4019-4AE5-88B2-CEB76CB46465}" type="slidenum">
              <a:rPr lang="en-GB" smtClean="0"/>
              <a:pPr/>
              <a:t>8</a:t>
            </a:fld>
            <a:endParaRPr lang="en-GB"/>
          </a:p>
        </p:txBody>
      </p:sp>
      <p:pic>
        <p:nvPicPr>
          <p:cNvPr id="17" name="Picture Placeholder 16" descr="A mountain range with snow on top&#10;&#10;Description automatically generated">
            <a:extLst>
              <a:ext uri="{FF2B5EF4-FFF2-40B4-BE49-F238E27FC236}">
                <a16:creationId xmlns:a16="http://schemas.microsoft.com/office/drawing/2014/main" id="{C582E0D2-880F-A961-F4CD-5AAE5F74BE8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5850" r="5850"/>
          <a:stretch>
            <a:fillRect/>
          </a:stretch>
        </p:blipFill>
        <p:spPr/>
      </p:pic>
    </p:spTree>
    <p:extLst>
      <p:ext uri="{BB962C8B-B14F-4D97-AF65-F5344CB8AC3E}">
        <p14:creationId xmlns:p14="http://schemas.microsoft.com/office/powerpoint/2010/main" val="4233913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90E17DF-FA69-0863-5B3C-B4190B39B4FF}"/>
              </a:ext>
            </a:extLst>
          </p:cNvPr>
          <p:cNvSpPr>
            <a:spLocks noGrp="1"/>
          </p:cNvSpPr>
          <p:nvPr>
            <p:ph type="sldNum" sz="quarter" idx="33"/>
          </p:nvPr>
        </p:nvSpPr>
        <p:spPr/>
        <p:txBody>
          <a:bodyPr/>
          <a:lstStyle/>
          <a:p>
            <a:fld id="{43AF8A32-4019-4AE5-88B2-CEB76CB46465}" type="slidenum">
              <a:rPr lang="en-GB" smtClean="0"/>
              <a:pPr/>
              <a:t>9</a:t>
            </a:fld>
            <a:endParaRPr lang="en-GB" dirty="0"/>
          </a:p>
        </p:txBody>
      </p:sp>
      <p:sp>
        <p:nvSpPr>
          <p:cNvPr id="3" name="Text Placeholder 2">
            <a:extLst>
              <a:ext uri="{FF2B5EF4-FFF2-40B4-BE49-F238E27FC236}">
                <a16:creationId xmlns:a16="http://schemas.microsoft.com/office/drawing/2014/main" id="{4A182F8B-EEFD-170F-67B0-1D17C78AD079}"/>
              </a:ext>
            </a:extLst>
          </p:cNvPr>
          <p:cNvSpPr>
            <a:spLocks noGrp="1"/>
          </p:cNvSpPr>
          <p:nvPr>
            <p:ph type="body" sz="quarter" idx="15"/>
          </p:nvPr>
        </p:nvSpPr>
        <p:spPr/>
        <p:txBody>
          <a:bodyPr/>
          <a:lstStyle/>
          <a:p>
            <a:r>
              <a:rPr lang="en-US" b="0" dirty="0"/>
              <a:t>GC 13 December 2012 T‑136/11</a:t>
            </a:r>
            <a:endParaRPr lang="nl-NL" dirty="0"/>
          </a:p>
        </p:txBody>
      </p:sp>
      <p:sp>
        <p:nvSpPr>
          <p:cNvPr id="4" name="Content Placeholder 3">
            <a:extLst>
              <a:ext uri="{FF2B5EF4-FFF2-40B4-BE49-F238E27FC236}">
                <a16:creationId xmlns:a16="http://schemas.microsoft.com/office/drawing/2014/main" id="{BC20F587-608A-4F17-1A3C-8D7E73E007C9}"/>
              </a:ext>
            </a:extLst>
          </p:cNvPr>
          <p:cNvSpPr>
            <a:spLocks noGrp="1"/>
          </p:cNvSpPr>
          <p:nvPr>
            <p:ph idx="1"/>
          </p:nvPr>
        </p:nvSpPr>
        <p:spPr>
          <a:xfrm>
            <a:off x="403480" y="1817055"/>
            <a:ext cx="8552141" cy="5070441"/>
          </a:xfrm>
        </p:spPr>
        <p:txBody>
          <a:bodyPr/>
          <a:lstStyle/>
          <a:p>
            <a:r>
              <a:rPr lang="en-US" sz="1600" dirty="0"/>
              <a:t>Facts</a:t>
            </a:r>
            <a:endParaRPr lang="nl-NL" sz="1600" b="0" dirty="0"/>
          </a:p>
          <a:p>
            <a:pPr marL="171450" indent="-171450">
              <a:buFont typeface="Arial" panose="020B0604020202020204" pitchFamily="34" charset="0"/>
              <a:buChar char="•"/>
            </a:pPr>
            <a:r>
              <a:rPr lang="nl-NL" sz="1600" b="0" dirty="0"/>
              <a:t>On 22 August 2003, Pelikan </a:t>
            </a:r>
            <a:r>
              <a:rPr lang="en-GB" sz="1600" b="0" dirty="0"/>
              <a:t>filed</a:t>
            </a:r>
            <a:r>
              <a:rPr lang="nl-NL" sz="1600" b="0" dirty="0"/>
              <a:t> </a:t>
            </a:r>
            <a:r>
              <a:rPr lang="en-GB" sz="1600" b="0" dirty="0"/>
              <a:t>an</a:t>
            </a:r>
            <a:r>
              <a:rPr lang="nl-NL" sz="1600" b="0" dirty="0"/>
              <a:t> </a:t>
            </a:r>
            <a:r>
              <a:rPr lang="en-GB" sz="1600" b="0" dirty="0"/>
              <a:t>application</a:t>
            </a:r>
            <a:r>
              <a:rPr lang="nl-NL" sz="1600" b="0" dirty="0"/>
              <a:t> </a:t>
            </a:r>
            <a:r>
              <a:rPr lang="en-GB" sz="1600" b="0" dirty="0"/>
              <a:t>for</a:t>
            </a:r>
            <a:r>
              <a:rPr lang="nl-NL" sz="1600" b="0" dirty="0"/>
              <a:t> Community trademark </a:t>
            </a:r>
            <a:r>
              <a:rPr lang="nl-NL" sz="1600" b="0" dirty="0" err="1"/>
              <a:t>for</a:t>
            </a:r>
            <a:r>
              <a:rPr lang="nl-NL" sz="1600" b="0" dirty="0"/>
              <a:t> </a:t>
            </a:r>
            <a:r>
              <a:rPr lang="nl-NL" sz="1600" b="0" dirty="0" err="1"/>
              <a:t>figurative</a:t>
            </a:r>
            <a:r>
              <a:rPr lang="nl-NL" sz="1600" b="0" dirty="0"/>
              <a:t> </a:t>
            </a:r>
            <a:r>
              <a:rPr lang="nl-NL" sz="1600" b="0" dirty="0" err="1"/>
              <a:t>sign</a:t>
            </a:r>
            <a:r>
              <a:rPr lang="nl-NL" sz="1600" b="0" dirty="0"/>
              <a:t> 'Pelikan' in classes 35 (advertising, </a:t>
            </a:r>
            <a:r>
              <a:rPr lang="nl-NL" sz="1600" b="0" dirty="0" err="1"/>
              <a:t>administration</a:t>
            </a:r>
            <a:r>
              <a:rPr lang="nl-NL" sz="1600" b="0" dirty="0"/>
              <a:t>) and 39 (transport, </a:t>
            </a:r>
            <a:r>
              <a:rPr lang="nl-NL" sz="1600" b="0" dirty="0" err="1"/>
              <a:t>organizing</a:t>
            </a:r>
            <a:r>
              <a:rPr lang="nl-NL" sz="1600" b="0" dirty="0"/>
              <a:t> </a:t>
            </a:r>
            <a:r>
              <a:rPr lang="nl-NL" sz="1600" b="0" dirty="0" err="1"/>
              <a:t>travel</a:t>
            </a:r>
            <a:r>
              <a:rPr lang="nl-NL" sz="1600" b="0" dirty="0"/>
              <a:t>).</a:t>
            </a:r>
          </a:p>
          <a:p>
            <a:pPr marL="171450" indent="-171450">
              <a:buFont typeface="Arial" panose="020B0604020202020204" pitchFamily="34" charset="0"/>
              <a:buChar char="•"/>
            </a:pPr>
            <a:r>
              <a:rPr lang="nl-NL" sz="1600" b="0" dirty="0"/>
              <a:t>Pelikan </a:t>
            </a:r>
            <a:r>
              <a:rPr lang="nl-NL" sz="1600" b="0" dirty="0" err="1"/>
              <a:t>already</a:t>
            </a:r>
            <a:r>
              <a:rPr lang="nl-NL" sz="1600" b="0" dirty="0"/>
              <a:t> held a CTM </a:t>
            </a:r>
            <a:r>
              <a:rPr lang="nl-NL" sz="1600" b="0" dirty="0" err="1"/>
              <a:t>registered</a:t>
            </a:r>
            <a:r>
              <a:rPr lang="nl-NL" sz="1600" b="0" dirty="0"/>
              <a:t> on 1 April 1996 </a:t>
            </a:r>
            <a:r>
              <a:rPr lang="nl-NL" sz="1600" b="0" dirty="0" err="1"/>
              <a:t>for</a:t>
            </a:r>
            <a:r>
              <a:rPr lang="nl-NL" sz="1600" b="0" dirty="0"/>
              <a:t> the </a:t>
            </a:r>
            <a:r>
              <a:rPr lang="nl-NL" sz="1600" b="0" dirty="0" err="1"/>
              <a:t>figurative</a:t>
            </a:r>
            <a:r>
              <a:rPr lang="nl-NL" sz="1600" b="0" dirty="0"/>
              <a:t> mark 'Pelikan' in </a:t>
            </a:r>
            <a:r>
              <a:rPr lang="nl-NL" sz="1600" b="0" dirty="0" err="1"/>
              <a:t>many</a:t>
            </a:r>
            <a:r>
              <a:rPr lang="nl-NL" sz="1600" b="0" dirty="0"/>
              <a:t> classes. </a:t>
            </a:r>
          </a:p>
          <a:p>
            <a:pPr marL="171450" indent="-171450">
              <a:buFont typeface="Arial" panose="020B0604020202020204" pitchFamily="34" charset="0"/>
              <a:buChar char="•"/>
            </a:pPr>
            <a:r>
              <a:rPr lang="nl-NL" sz="1600" b="0" dirty="0"/>
              <a:t>On 1 </a:t>
            </a:r>
            <a:r>
              <a:rPr lang="nl-NL" sz="1600" b="0" dirty="0" err="1"/>
              <a:t>October</a:t>
            </a:r>
            <a:r>
              <a:rPr lang="nl-NL" sz="1600" b="0" dirty="0"/>
              <a:t> 2008, Pelicantravel.com </a:t>
            </a:r>
            <a:r>
              <a:rPr lang="nl-NL" sz="1600" b="0" dirty="0" err="1"/>
              <a:t>filed</a:t>
            </a:r>
            <a:r>
              <a:rPr lang="nl-NL" sz="1600" b="0" dirty="0"/>
              <a:t> </a:t>
            </a:r>
            <a:r>
              <a:rPr lang="nl-NL" sz="1600" b="0" dirty="0" err="1"/>
              <a:t>an</a:t>
            </a:r>
            <a:r>
              <a:rPr lang="nl-NL" sz="1600" b="0" dirty="0"/>
              <a:t> </a:t>
            </a:r>
            <a:r>
              <a:rPr lang="nl-NL" sz="1600" b="0" dirty="0" err="1"/>
              <a:t>application</a:t>
            </a:r>
            <a:r>
              <a:rPr lang="nl-NL" sz="1600" b="0" dirty="0"/>
              <a:t> </a:t>
            </a:r>
            <a:r>
              <a:rPr lang="nl-NL" sz="1600" b="0" dirty="0" err="1"/>
              <a:t>for</a:t>
            </a:r>
            <a:r>
              <a:rPr lang="nl-NL" sz="1600" b="0" dirty="0"/>
              <a:t> </a:t>
            </a:r>
            <a:r>
              <a:rPr lang="nl-NL" sz="1600" b="0" dirty="0" err="1"/>
              <a:t>revocation</a:t>
            </a:r>
            <a:r>
              <a:rPr lang="nl-NL" sz="1600" b="0" dirty="0"/>
              <a:t> of </a:t>
            </a:r>
            <a:r>
              <a:rPr lang="nl-NL" sz="1600" b="0" dirty="0" err="1"/>
              <a:t>the</a:t>
            </a:r>
            <a:r>
              <a:rPr lang="nl-NL" sz="1600" b="0" dirty="0"/>
              <a:t> </a:t>
            </a:r>
            <a:r>
              <a:rPr lang="nl-NL" sz="1600" b="0" dirty="0" err="1"/>
              <a:t>earlier</a:t>
            </a:r>
            <a:r>
              <a:rPr lang="nl-NL" sz="1600" b="0" dirty="0"/>
              <a:t> CTM in Classes 35 </a:t>
            </a:r>
            <a:r>
              <a:rPr lang="nl-NL" sz="1600" b="0" dirty="0" err="1"/>
              <a:t>and</a:t>
            </a:r>
            <a:r>
              <a:rPr lang="nl-NL" sz="1600" b="0" dirty="0"/>
              <a:t> 39. It </a:t>
            </a:r>
            <a:r>
              <a:rPr lang="nl-NL" sz="1600" b="0" dirty="0" err="1"/>
              <a:t>also</a:t>
            </a:r>
            <a:r>
              <a:rPr lang="nl-NL" sz="1600" b="0" dirty="0"/>
              <a:t> </a:t>
            </a:r>
            <a:r>
              <a:rPr lang="nl-NL" sz="1600" b="0" dirty="0" err="1"/>
              <a:t>filed</a:t>
            </a:r>
            <a:r>
              <a:rPr lang="nl-NL" sz="1600" b="0" dirty="0"/>
              <a:t> </a:t>
            </a:r>
            <a:r>
              <a:rPr lang="nl-NL" sz="1600" b="0" dirty="0" err="1"/>
              <a:t>an</a:t>
            </a:r>
            <a:r>
              <a:rPr lang="nl-NL" sz="1600" b="0" dirty="0"/>
              <a:t> </a:t>
            </a:r>
            <a:r>
              <a:rPr lang="nl-NL" sz="1600" b="0" dirty="0" err="1"/>
              <a:t>application</a:t>
            </a:r>
            <a:r>
              <a:rPr lang="nl-NL" sz="1600" b="0" dirty="0"/>
              <a:t> </a:t>
            </a:r>
            <a:r>
              <a:rPr lang="nl-NL" sz="1600" b="0" dirty="0" err="1"/>
              <a:t>for</a:t>
            </a:r>
            <a:r>
              <a:rPr lang="nl-NL" sz="1600" b="0" dirty="0"/>
              <a:t> </a:t>
            </a:r>
            <a:r>
              <a:rPr lang="nl-NL" sz="1600" b="0" dirty="0" err="1"/>
              <a:t>invalidation</a:t>
            </a:r>
            <a:r>
              <a:rPr lang="nl-NL" sz="1600" b="0" dirty="0"/>
              <a:t> of the </a:t>
            </a:r>
            <a:r>
              <a:rPr lang="nl-NL" sz="1600" b="0" dirty="0" err="1"/>
              <a:t>contested</a:t>
            </a:r>
            <a:r>
              <a:rPr lang="nl-NL" sz="1600" b="0" dirty="0"/>
              <a:t> CTM, </a:t>
            </a:r>
            <a:r>
              <a:rPr lang="nl-NL" sz="1600" b="0" dirty="0" err="1"/>
              <a:t>claiming</a:t>
            </a:r>
            <a:r>
              <a:rPr lang="nl-NL" sz="1600" b="0" dirty="0"/>
              <a:t> </a:t>
            </a:r>
            <a:r>
              <a:rPr lang="nl-NL" sz="1600" b="0" dirty="0" err="1"/>
              <a:t>that</a:t>
            </a:r>
            <a:r>
              <a:rPr lang="nl-NL" sz="1600" b="0" dirty="0"/>
              <a:t> </a:t>
            </a:r>
            <a:r>
              <a:rPr lang="nl-NL" sz="1600" b="0" dirty="0" err="1"/>
              <a:t>it</a:t>
            </a:r>
            <a:r>
              <a:rPr lang="nl-NL" sz="1600" b="0" dirty="0"/>
              <a:t> had been </a:t>
            </a:r>
            <a:r>
              <a:rPr lang="nl-NL" sz="1600" b="0" dirty="0" err="1"/>
              <a:t>filed</a:t>
            </a:r>
            <a:r>
              <a:rPr lang="nl-NL" sz="1600" b="0" dirty="0"/>
              <a:t> in bad </a:t>
            </a:r>
            <a:r>
              <a:rPr lang="nl-NL" sz="1600" b="0" dirty="0" err="1"/>
              <a:t>faith</a:t>
            </a:r>
            <a:r>
              <a:rPr lang="nl-NL" sz="1600" b="0" dirty="0"/>
              <a:t>: </a:t>
            </a:r>
            <a:r>
              <a:rPr lang="nl-NL" sz="1600" b="0" dirty="0" err="1"/>
              <a:t>only</a:t>
            </a:r>
            <a:r>
              <a:rPr lang="nl-NL" sz="1600" b="0" dirty="0"/>
              <a:t> a re-</a:t>
            </a:r>
            <a:r>
              <a:rPr lang="nl-NL" sz="1600" b="0" dirty="0" err="1"/>
              <a:t>filing</a:t>
            </a:r>
            <a:r>
              <a:rPr lang="nl-NL" sz="1600" b="0" dirty="0"/>
              <a:t> of the </a:t>
            </a:r>
            <a:r>
              <a:rPr lang="nl-NL" sz="1600" b="0" dirty="0" err="1"/>
              <a:t>earlier</a:t>
            </a:r>
            <a:r>
              <a:rPr lang="nl-NL" sz="1600" b="0" dirty="0"/>
              <a:t> CTM to </a:t>
            </a:r>
            <a:r>
              <a:rPr lang="nl-NL" sz="1600" b="0" dirty="0" err="1"/>
              <a:t>avoid</a:t>
            </a:r>
            <a:r>
              <a:rPr lang="nl-NL" sz="1600" b="0" dirty="0"/>
              <a:t> the </a:t>
            </a:r>
            <a:r>
              <a:rPr lang="nl-NL" sz="1600" b="0" dirty="0" err="1"/>
              <a:t>loss</a:t>
            </a:r>
            <a:r>
              <a:rPr lang="nl-NL" sz="1600" b="0" dirty="0"/>
              <a:t> of </a:t>
            </a:r>
            <a:r>
              <a:rPr lang="nl-NL" sz="1600" b="0" dirty="0" err="1"/>
              <a:t>rights</a:t>
            </a:r>
            <a:r>
              <a:rPr lang="nl-NL" sz="1600" b="0" dirty="0"/>
              <a:t>.</a:t>
            </a:r>
          </a:p>
          <a:p>
            <a:pPr marL="171450" indent="-171450">
              <a:buFont typeface="Arial" panose="020B0604020202020204" pitchFamily="34" charset="0"/>
              <a:buChar char="•"/>
            </a:pPr>
            <a:r>
              <a:rPr lang="nl-NL" sz="1600" b="0" dirty="0"/>
              <a:t>In 2010, </a:t>
            </a:r>
            <a:r>
              <a:rPr lang="nl-NL" sz="1600" b="0" dirty="0" err="1"/>
              <a:t>the</a:t>
            </a:r>
            <a:r>
              <a:rPr lang="nl-NL" sz="1600" b="0" dirty="0"/>
              <a:t> </a:t>
            </a:r>
            <a:r>
              <a:rPr lang="nl-NL" sz="1600" b="0" dirty="0" err="1"/>
              <a:t>earlier</a:t>
            </a:r>
            <a:r>
              <a:rPr lang="nl-NL" sz="1600" b="0" dirty="0"/>
              <a:t> CTM was </a:t>
            </a:r>
            <a:r>
              <a:rPr lang="nl-NL" sz="1600" b="0" dirty="0" err="1"/>
              <a:t>revoked</a:t>
            </a:r>
            <a:r>
              <a:rPr lang="nl-NL" sz="1600" b="0" dirty="0"/>
              <a:t> </a:t>
            </a:r>
            <a:r>
              <a:rPr lang="nl-NL" sz="1600" b="0" dirty="0" err="1"/>
              <a:t>for</a:t>
            </a:r>
            <a:r>
              <a:rPr lang="nl-NL" sz="1600" b="0" dirty="0"/>
              <a:t> non-</a:t>
            </a:r>
            <a:r>
              <a:rPr lang="nl-NL" sz="1600" b="0" dirty="0" err="1"/>
              <a:t>use</a:t>
            </a:r>
            <a:r>
              <a:rPr lang="nl-NL" sz="1600" b="0" dirty="0"/>
              <a:t> in Classes 35 </a:t>
            </a:r>
            <a:r>
              <a:rPr lang="nl-NL" sz="1600" b="0" dirty="0" err="1"/>
              <a:t>and</a:t>
            </a:r>
            <a:r>
              <a:rPr lang="nl-NL" sz="1600" b="0" dirty="0"/>
              <a:t> 39.</a:t>
            </a:r>
          </a:p>
          <a:p>
            <a:pPr marL="171450" indent="-171450">
              <a:buFont typeface="Arial" panose="020B0604020202020204" pitchFamily="34" charset="0"/>
              <a:buChar char="•"/>
            </a:pPr>
            <a:endParaRPr lang="nl-NL" sz="1600" b="0" dirty="0"/>
          </a:p>
          <a:p>
            <a:r>
              <a:rPr lang="nl-NL" sz="1600" dirty="0" err="1"/>
              <a:t>Judgment</a:t>
            </a:r>
            <a:endParaRPr lang="nl-NL" sz="1600" dirty="0"/>
          </a:p>
          <a:p>
            <a:pPr marL="228600" indent="-228600">
              <a:buFont typeface="+mj-lt"/>
              <a:buAutoNum type="arabicPeriod"/>
            </a:pPr>
            <a:r>
              <a:rPr lang="nl-NL" sz="1600" b="0" dirty="0"/>
              <a:t>A </a:t>
            </a:r>
            <a:r>
              <a:rPr lang="nl-NL" sz="1600" dirty="0" err="1"/>
              <a:t>repeat</a:t>
            </a:r>
            <a:r>
              <a:rPr lang="nl-NL" sz="1600" dirty="0"/>
              <a:t> </a:t>
            </a:r>
            <a:r>
              <a:rPr lang="nl-NL" sz="1600" dirty="0" err="1"/>
              <a:t>application</a:t>
            </a:r>
            <a:r>
              <a:rPr lang="nl-NL" sz="1600" dirty="0"/>
              <a:t> </a:t>
            </a:r>
            <a:r>
              <a:rPr lang="nl-NL" sz="1600" dirty="0" err="1"/>
              <a:t>for</a:t>
            </a:r>
            <a:r>
              <a:rPr lang="nl-NL" sz="1600" dirty="0"/>
              <a:t> a </a:t>
            </a:r>
            <a:r>
              <a:rPr lang="nl-NL" sz="1600" dirty="0" err="1"/>
              <a:t>revoked</a:t>
            </a:r>
            <a:r>
              <a:rPr lang="nl-NL" sz="1600" dirty="0"/>
              <a:t> trademark </a:t>
            </a:r>
            <a:r>
              <a:rPr lang="nl-NL" sz="1600" b="0" dirty="0"/>
              <a:t>to </a:t>
            </a:r>
            <a:r>
              <a:rPr lang="nl-NL" sz="1600" b="0" dirty="0" err="1"/>
              <a:t>avoid</a:t>
            </a:r>
            <a:r>
              <a:rPr lang="nl-NL" sz="1600" b="0" dirty="0"/>
              <a:t> the </a:t>
            </a:r>
            <a:r>
              <a:rPr lang="nl-NL" sz="1600" b="0" dirty="0" err="1"/>
              <a:t>loss</a:t>
            </a:r>
            <a:r>
              <a:rPr lang="nl-NL" sz="1600" b="0" dirty="0"/>
              <a:t> of </a:t>
            </a:r>
            <a:r>
              <a:rPr lang="nl-NL" sz="1600" b="0" dirty="0" err="1"/>
              <a:t>rights</a:t>
            </a:r>
            <a:r>
              <a:rPr lang="nl-NL" sz="1600" b="0" dirty="0"/>
              <a:t> </a:t>
            </a:r>
            <a:r>
              <a:rPr lang="nl-NL" sz="1600" b="0" dirty="0" err="1"/>
              <a:t>due</a:t>
            </a:r>
            <a:r>
              <a:rPr lang="nl-NL" sz="1600" b="0" dirty="0"/>
              <a:t> to non-</a:t>
            </a:r>
            <a:r>
              <a:rPr lang="nl-NL" sz="1600" b="0" dirty="0" err="1"/>
              <a:t>use</a:t>
            </a:r>
            <a:r>
              <a:rPr lang="nl-NL" sz="1600" b="0" dirty="0"/>
              <a:t> </a:t>
            </a:r>
            <a:r>
              <a:rPr lang="nl-NL" sz="1600" dirty="0" err="1"/>
              <a:t>can</a:t>
            </a:r>
            <a:r>
              <a:rPr lang="nl-NL" sz="1600" b="0" dirty="0"/>
              <a:t> </a:t>
            </a:r>
            <a:r>
              <a:rPr lang="nl-NL" sz="1600" b="0" dirty="0" err="1"/>
              <a:t>amount</a:t>
            </a:r>
            <a:r>
              <a:rPr lang="nl-NL" sz="1600" b="0" dirty="0"/>
              <a:t> to bad </a:t>
            </a:r>
            <a:r>
              <a:rPr lang="nl-NL" sz="1600" b="0" dirty="0" err="1"/>
              <a:t>faith</a:t>
            </a:r>
            <a:r>
              <a:rPr lang="nl-NL" sz="1600" b="0" dirty="0"/>
              <a:t> (par. 27), but </a:t>
            </a:r>
            <a:r>
              <a:rPr lang="nl-NL" sz="1600" b="0" dirty="0" err="1"/>
              <a:t>this</a:t>
            </a:r>
            <a:r>
              <a:rPr lang="nl-NL" sz="1600" b="0" dirty="0"/>
              <a:t> is </a:t>
            </a:r>
            <a:r>
              <a:rPr lang="nl-NL" sz="1600" b="0" dirty="0" err="1"/>
              <a:t>only</a:t>
            </a:r>
            <a:r>
              <a:rPr lang="nl-NL" sz="1600" b="0" dirty="0"/>
              <a:t> </a:t>
            </a:r>
            <a:r>
              <a:rPr lang="nl-NL" sz="1600" b="0" dirty="0" err="1"/>
              <a:t>one</a:t>
            </a:r>
            <a:r>
              <a:rPr lang="nl-NL" sz="1600" b="0" dirty="0"/>
              <a:t> of </a:t>
            </a:r>
            <a:r>
              <a:rPr lang="nl-NL" sz="1600" b="0" dirty="0" err="1"/>
              <a:t>the</a:t>
            </a:r>
            <a:r>
              <a:rPr lang="nl-NL" sz="1600" b="0" dirty="0"/>
              <a:t> relevant factors </a:t>
            </a:r>
            <a:r>
              <a:rPr lang="nl-NL" sz="1600" b="0" dirty="0" err="1"/>
              <a:t>to</a:t>
            </a:r>
            <a:r>
              <a:rPr lang="nl-NL" sz="1600" b="0" dirty="0"/>
              <a:t> </a:t>
            </a:r>
            <a:r>
              <a:rPr lang="nl-NL" sz="1600" b="0" dirty="0" err="1"/>
              <a:t>assess</a:t>
            </a:r>
            <a:r>
              <a:rPr lang="nl-NL" sz="1600" b="0" dirty="0"/>
              <a:t> (par. 34).</a:t>
            </a:r>
          </a:p>
          <a:p>
            <a:pPr marL="228600" indent="-228600">
              <a:buFont typeface="+mj-lt"/>
              <a:buAutoNum type="arabicPeriod"/>
            </a:pPr>
            <a:r>
              <a:rPr lang="nl-NL" sz="1600" b="0" dirty="0"/>
              <a:t>Even </a:t>
            </a:r>
            <a:r>
              <a:rPr lang="nl-NL" sz="1600" b="0" dirty="0" err="1"/>
              <a:t>if</a:t>
            </a:r>
            <a:r>
              <a:rPr lang="nl-NL" sz="1600" b="0" dirty="0"/>
              <a:t> the services </a:t>
            </a:r>
            <a:r>
              <a:rPr lang="nl-NL" sz="1600" b="0" dirty="0" err="1"/>
              <a:t>registered</a:t>
            </a:r>
            <a:r>
              <a:rPr lang="nl-NL" sz="1600" b="0" dirty="0"/>
              <a:t> are </a:t>
            </a:r>
            <a:r>
              <a:rPr lang="nl-NL" sz="1600" dirty="0" err="1"/>
              <a:t>not</a:t>
            </a:r>
            <a:r>
              <a:rPr lang="nl-NL" sz="1600" dirty="0"/>
              <a:t> </a:t>
            </a:r>
            <a:r>
              <a:rPr lang="nl-NL" sz="1600" dirty="0" err="1"/>
              <a:t>being</a:t>
            </a:r>
            <a:r>
              <a:rPr lang="nl-NL" sz="1600" dirty="0"/>
              <a:t> </a:t>
            </a:r>
            <a:r>
              <a:rPr lang="nl-NL" sz="1600" dirty="0" err="1"/>
              <a:t>offered</a:t>
            </a:r>
            <a:r>
              <a:rPr lang="nl-NL" sz="1600" dirty="0"/>
              <a:t> </a:t>
            </a:r>
            <a:r>
              <a:rPr lang="nl-NL" sz="1600" dirty="0" err="1"/>
              <a:t>under</a:t>
            </a:r>
            <a:r>
              <a:rPr lang="nl-NL" sz="1600" dirty="0"/>
              <a:t> the CTM at the time of the </a:t>
            </a:r>
            <a:r>
              <a:rPr lang="nl-NL" sz="1600" dirty="0" err="1"/>
              <a:t>application</a:t>
            </a:r>
            <a:r>
              <a:rPr lang="nl-NL" sz="1600" b="0" dirty="0"/>
              <a:t>, </a:t>
            </a:r>
            <a:r>
              <a:rPr lang="nl-NL" sz="1600" b="0" dirty="0" err="1"/>
              <a:t>this</a:t>
            </a:r>
            <a:r>
              <a:rPr lang="nl-NL" sz="1600" b="0" dirty="0"/>
              <a:t> does </a:t>
            </a:r>
            <a:r>
              <a:rPr lang="nl-NL" sz="1600" dirty="0" err="1"/>
              <a:t>not</a:t>
            </a:r>
            <a:r>
              <a:rPr lang="nl-NL" sz="1600" b="0" dirty="0"/>
              <a:t> </a:t>
            </a:r>
            <a:r>
              <a:rPr lang="nl-NL" sz="1600" b="0" dirty="0" err="1"/>
              <a:t>automatically</a:t>
            </a:r>
            <a:r>
              <a:rPr lang="nl-NL" sz="1600" b="0" dirty="0"/>
              <a:t> </a:t>
            </a:r>
            <a:r>
              <a:rPr lang="nl-NL" sz="1600" b="0" dirty="0" err="1"/>
              <a:t>mean</a:t>
            </a:r>
            <a:r>
              <a:rPr lang="nl-NL" sz="1600" b="0" dirty="0"/>
              <a:t> </a:t>
            </a:r>
            <a:r>
              <a:rPr lang="nl-NL" sz="1600" b="0" dirty="0" err="1"/>
              <a:t>that</a:t>
            </a:r>
            <a:r>
              <a:rPr lang="nl-NL" sz="1600" b="0" dirty="0"/>
              <a:t> the </a:t>
            </a:r>
            <a:r>
              <a:rPr lang="nl-NL" sz="1600" b="0" dirty="0" err="1"/>
              <a:t>application</a:t>
            </a:r>
            <a:r>
              <a:rPr lang="nl-NL" sz="1600" b="0" dirty="0"/>
              <a:t> has been made in bad </a:t>
            </a:r>
            <a:r>
              <a:rPr lang="nl-NL" sz="1600" b="0" dirty="0" err="1"/>
              <a:t>faith</a:t>
            </a:r>
            <a:r>
              <a:rPr lang="nl-NL" sz="1600" b="0" dirty="0"/>
              <a:t>. </a:t>
            </a:r>
            <a:r>
              <a:rPr lang="nl-NL" sz="1600" b="0" dirty="0" err="1"/>
              <a:t>Instead</a:t>
            </a:r>
            <a:r>
              <a:rPr lang="nl-NL" sz="1600" b="0" dirty="0"/>
              <a:t>, </a:t>
            </a:r>
            <a:r>
              <a:rPr lang="nl-NL" sz="1600" b="0" dirty="0" err="1"/>
              <a:t>the</a:t>
            </a:r>
            <a:r>
              <a:rPr lang="nl-NL" sz="1600" b="0" dirty="0"/>
              <a:t> </a:t>
            </a:r>
            <a:r>
              <a:rPr lang="nl-NL" sz="1600" b="0" dirty="0" err="1"/>
              <a:t>applicant</a:t>
            </a:r>
            <a:r>
              <a:rPr lang="nl-NL" sz="1600" b="0" dirty="0"/>
              <a:t> of </a:t>
            </a:r>
            <a:r>
              <a:rPr lang="nl-NL" sz="1600" b="0" dirty="0" err="1"/>
              <a:t>the</a:t>
            </a:r>
            <a:r>
              <a:rPr lang="nl-NL" sz="1600" b="0" dirty="0"/>
              <a:t> </a:t>
            </a:r>
            <a:r>
              <a:rPr lang="nl-NL" sz="1600" b="0" dirty="0" err="1"/>
              <a:t>invalidation</a:t>
            </a:r>
            <a:r>
              <a:rPr lang="nl-NL" sz="1600" b="0" dirty="0"/>
              <a:t> has </a:t>
            </a:r>
            <a:r>
              <a:rPr lang="nl-NL" sz="1600" b="0" dirty="0" err="1"/>
              <a:t>to</a:t>
            </a:r>
            <a:r>
              <a:rPr lang="nl-NL" sz="1600" b="0" dirty="0"/>
              <a:t> </a:t>
            </a:r>
            <a:r>
              <a:rPr lang="nl-NL" sz="1600" b="0" dirty="0" err="1"/>
              <a:t>provide</a:t>
            </a:r>
            <a:r>
              <a:rPr lang="nl-NL" sz="1600" b="0" dirty="0"/>
              <a:t> </a:t>
            </a:r>
            <a:r>
              <a:rPr lang="nl-NL" sz="1600" b="0" dirty="0" err="1"/>
              <a:t>evidence</a:t>
            </a:r>
            <a:r>
              <a:rPr lang="nl-NL" sz="1600" b="0" dirty="0"/>
              <a:t> </a:t>
            </a:r>
            <a:r>
              <a:rPr lang="nl-NL" sz="1600" b="0" dirty="0" err="1"/>
              <a:t>that</a:t>
            </a:r>
            <a:r>
              <a:rPr lang="nl-NL" sz="1600" b="0" dirty="0"/>
              <a:t> </a:t>
            </a:r>
            <a:r>
              <a:rPr lang="nl-NL" sz="1600" b="0" dirty="0" err="1"/>
              <a:t>the</a:t>
            </a:r>
            <a:r>
              <a:rPr lang="nl-NL" sz="1600" b="0" dirty="0"/>
              <a:t> </a:t>
            </a:r>
            <a:r>
              <a:rPr lang="nl-NL" sz="1600" b="0" dirty="0" err="1"/>
              <a:t>application</a:t>
            </a:r>
            <a:r>
              <a:rPr lang="nl-NL" sz="1600" b="0" dirty="0"/>
              <a:t> is "</a:t>
            </a:r>
            <a:r>
              <a:rPr lang="nl-NL" sz="1600" b="0" dirty="0" err="1"/>
              <a:t>bogus</a:t>
            </a:r>
            <a:r>
              <a:rPr lang="nl-NL" sz="1600" b="0" dirty="0"/>
              <a:t>" </a:t>
            </a:r>
            <a:r>
              <a:rPr lang="nl-NL" sz="1600" b="0" dirty="0" err="1"/>
              <a:t>and</a:t>
            </a:r>
            <a:r>
              <a:rPr lang="nl-NL" sz="1600" b="0" dirty="0"/>
              <a:t> "</a:t>
            </a:r>
            <a:r>
              <a:rPr lang="nl-NL" sz="1600" b="0" dirty="0" err="1"/>
              <a:t>makes</a:t>
            </a:r>
            <a:r>
              <a:rPr lang="nl-NL" sz="1600" b="0" dirty="0"/>
              <a:t> no commercial sense" (par. 46).</a:t>
            </a:r>
          </a:p>
          <a:p>
            <a:pPr marL="228600" indent="-228600">
              <a:buFont typeface="+mj-lt"/>
              <a:buAutoNum type="arabicPeriod"/>
            </a:pPr>
            <a:r>
              <a:rPr lang="nl-NL" sz="1600" b="0" dirty="0" err="1"/>
              <a:t>There</a:t>
            </a:r>
            <a:r>
              <a:rPr lang="nl-NL" sz="1600" b="0" dirty="0"/>
              <a:t> is a </a:t>
            </a:r>
            <a:r>
              <a:rPr lang="nl-NL" sz="1600" dirty="0" err="1"/>
              <a:t>presumption</a:t>
            </a:r>
            <a:r>
              <a:rPr lang="nl-NL" sz="1600" b="0" dirty="0"/>
              <a:t> </a:t>
            </a:r>
            <a:r>
              <a:rPr lang="nl-NL" sz="1600" b="0" dirty="0" err="1"/>
              <a:t>that</a:t>
            </a:r>
            <a:r>
              <a:rPr lang="nl-NL" sz="1600" b="0" dirty="0"/>
              <a:t> a </a:t>
            </a:r>
            <a:r>
              <a:rPr lang="nl-NL" sz="1600" b="0" dirty="0" err="1"/>
              <a:t>sign</a:t>
            </a:r>
            <a:r>
              <a:rPr lang="nl-NL" sz="1600" b="0" dirty="0"/>
              <a:t> has been </a:t>
            </a:r>
            <a:r>
              <a:rPr lang="nl-NL" sz="1600" b="0" dirty="0" err="1"/>
              <a:t>filed</a:t>
            </a:r>
            <a:r>
              <a:rPr lang="nl-NL" sz="1600" b="0" dirty="0"/>
              <a:t> in </a:t>
            </a:r>
            <a:r>
              <a:rPr lang="nl-NL" sz="1600" b="0" dirty="0" err="1"/>
              <a:t>good</a:t>
            </a:r>
            <a:r>
              <a:rPr lang="nl-NL" sz="1600" b="0" dirty="0"/>
              <a:t> </a:t>
            </a:r>
            <a:r>
              <a:rPr lang="nl-NL" sz="1600" b="0" dirty="0" err="1"/>
              <a:t>faith</a:t>
            </a:r>
            <a:r>
              <a:rPr lang="nl-NL" sz="1600" b="0" dirty="0"/>
              <a:t> </a:t>
            </a:r>
            <a:r>
              <a:rPr lang="nl-NL" sz="1600" b="0" dirty="0" err="1"/>
              <a:t>until</a:t>
            </a:r>
            <a:r>
              <a:rPr lang="nl-NL" sz="1600" b="0" dirty="0"/>
              <a:t> </a:t>
            </a:r>
            <a:r>
              <a:rPr lang="nl-NL" sz="1600" b="0" dirty="0" err="1"/>
              <a:t>proof</a:t>
            </a:r>
            <a:r>
              <a:rPr lang="nl-NL" sz="1600" b="0" dirty="0"/>
              <a:t> </a:t>
            </a:r>
            <a:r>
              <a:rPr lang="nl-NL" sz="1600" b="0" dirty="0" err="1"/>
              <a:t>to</a:t>
            </a:r>
            <a:r>
              <a:rPr lang="nl-NL" sz="1600" b="0" dirty="0"/>
              <a:t> </a:t>
            </a:r>
            <a:r>
              <a:rPr lang="nl-NL" sz="1600" b="0" dirty="0" err="1"/>
              <a:t>the</a:t>
            </a:r>
            <a:r>
              <a:rPr lang="nl-NL" sz="1600" b="0" dirty="0"/>
              <a:t> </a:t>
            </a:r>
            <a:r>
              <a:rPr lang="nl-NL" sz="1600" b="0" dirty="0" err="1"/>
              <a:t>contary</a:t>
            </a:r>
            <a:r>
              <a:rPr lang="nl-NL" sz="1600" b="0" dirty="0"/>
              <a:t> is </a:t>
            </a:r>
            <a:r>
              <a:rPr lang="nl-NL" sz="1600" b="0" dirty="0" err="1"/>
              <a:t>adduced</a:t>
            </a:r>
            <a:r>
              <a:rPr lang="nl-NL" sz="1600" b="0" dirty="0"/>
              <a:t> (par. 57).</a:t>
            </a:r>
          </a:p>
        </p:txBody>
      </p:sp>
      <p:sp>
        <p:nvSpPr>
          <p:cNvPr id="5" name="Title 4">
            <a:extLst>
              <a:ext uri="{FF2B5EF4-FFF2-40B4-BE49-F238E27FC236}">
                <a16:creationId xmlns:a16="http://schemas.microsoft.com/office/drawing/2014/main" id="{78DD9F55-44DF-658B-D8C0-F6C360ED5E3B}"/>
              </a:ext>
            </a:extLst>
          </p:cNvPr>
          <p:cNvSpPr>
            <a:spLocks noGrp="1"/>
          </p:cNvSpPr>
          <p:nvPr>
            <p:ph type="title"/>
          </p:nvPr>
        </p:nvSpPr>
        <p:spPr/>
        <p:txBody>
          <a:bodyPr/>
          <a:lstStyle/>
          <a:p>
            <a:r>
              <a:rPr lang="en-US" dirty="0"/>
              <a:t>PELIKAN CASE</a:t>
            </a:r>
            <a:endParaRPr lang="nl-NL" dirty="0"/>
          </a:p>
        </p:txBody>
      </p:sp>
      <p:pic>
        <p:nvPicPr>
          <p:cNvPr id="6" name="Picture 5">
            <a:extLst>
              <a:ext uri="{FF2B5EF4-FFF2-40B4-BE49-F238E27FC236}">
                <a16:creationId xmlns:a16="http://schemas.microsoft.com/office/drawing/2014/main" id="{6FD5B511-D910-644D-5A0A-5C0BC9F54B70}"/>
              </a:ext>
            </a:extLst>
          </p:cNvPr>
          <p:cNvPicPr>
            <a:picLocks noChangeAspect="1"/>
          </p:cNvPicPr>
          <p:nvPr/>
        </p:nvPicPr>
        <p:blipFill>
          <a:blip r:embed="rId3"/>
          <a:stretch>
            <a:fillRect/>
          </a:stretch>
        </p:blipFill>
        <p:spPr>
          <a:xfrm>
            <a:off x="8922855" y="2137627"/>
            <a:ext cx="1429143" cy="362957"/>
          </a:xfrm>
          <a:prstGeom prst="rect">
            <a:avLst/>
          </a:prstGeom>
        </p:spPr>
      </p:pic>
      <p:pic>
        <p:nvPicPr>
          <p:cNvPr id="7" name="Picture 6">
            <a:extLst>
              <a:ext uri="{FF2B5EF4-FFF2-40B4-BE49-F238E27FC236}">
                <a16:creationId xmlns:a16="http://schemas.microsoft.com/office/drawing/2014/main" id="{8EBA8FAB-CA3F-027D-5812-A5513B109F20}"/>
              </a:ext>
            </a:extLst>
          </p:cNvPr>
          <p:cNvPicPr>
            <a:picLocks noChangeAspect="1"/>
          </p:cNvPicPr>
          <p:nvPr/>
        </p:nvPicPr>
        <p:blipFill>
          <a:blip r:embed="rId4"/>
          <a:stretch>
            <a:fillRect/>
          </a:stretch>
        </p:blipFill>
        <p:spPr>
          <a:xfrm>
            <a:off x="8955621" y="3341305"/>
            <a:ext cx="1429144" cy="438532"/>
          </a:xfrm>
          <a:prstGeom prst="rect">
            <a:avLst/>
          </a:prstGeom>
        </p:spPr>
      </p:pic>
      <p:sp>
        <p:nvSpPr>
          <p:cNvPr id="8" name="TextBox 7">
            <a:extLst>
              <a:ext uri="{FF2B5EF4-FFF2-40B4-BE49-F238E27FC236}">
                <a16:creationId xmlns:a16="http://schemas.microsoft.com/office/drawing/2014/main" id="{49BA33AE-AD92-89EF-875F-372334A105CD}"/>
              </a:ext>
            </a:extLst>
          </p:cNvPr>
          <p:cNvSpPr txBox="1"/>
          <p:nvPr/>
        </p:nvSpPr>
        <p:spPr>
          <a:xfrm>
            <a:off x="8921880" y="3720312"/>
            <a:ext cx="1486323" cy="738664"/>
          </a:xfrm>
          <a:prstGeom prst="rect">
            <a:avLst/>
          </a:prstGeom>
          <a:noFill/>
        </p:spPr>
        <p:txBody>
          <a:bodyPr wrap="square" rtlCol="0">
            <a:spAutoFit/>
          </a:bodyPr>
          <a:lstStyle/>
          <a:p>
            <a:r>
              <a:rPr lang="en-GB" sz="1050" dirty="0">
                <a:solidFill>
                  <a:schemeClr val="tx2"/>
                </a:solidFill>
                <a:latin typeface="+mj-lt"/>
              </a:rPr>
              <a:t>Earlier CTM belonging to </a:t>
            </a:r>
            <a:r>
              <a:rPr lang="en-GB" sz="1050" dirty="0" err="1">
                <a:solidFill>
                  <a:schemeClr val="tx2"/>
                </a:solidFill>
                <a:latin typeface="+mj-lt"/>
              </a:rPr>
              <a:t>Pelikan</a:t>
            </a:r>
            <a:r>
              <a:rPr lang="en-GB" sz="1050" dirty="0">
                <a:solidFill>
                  <a:schemeClr val="tx2"/>
                </a:solidFill>
                <a:latin typeface="+mj-lt"/>
              </a:rPr>
              <a:t> (Classes </a:t>
            </a:r>
            <a:r>
              <a:rPr lang="en-US" sz="1050" dirty="0">
                <a:solidFill>
                  <a:schemeClr val="tx2"/>
                </a:solidFill>
                <a:latin typeface="+mj-lt"/>
              </a:rPr>
              <a:t>1, 3, 8, 11, 14, 18, 20, 21, 24, 28, 35, 37, 39, 41 and 42)</a:t>
            </a:r>
            <a:endParaRPr lang="en-GB" sz="1050" dirty="0">
              <a:solidFill>
                <a:schemeClr val="tx2"/>
              </a:solidFill>
              <a:latin typeface="+mj-lt"/>
            </a:endParaRPr>
          </a:p>
        </p:txBody>
      </p:sp>
      <p:sp>
        <p:nvSpPr>
          <p:cNvPr id="9" name="TextBox 8">
            <a:extLst>
              <a:ext uri="{FF2B5EF4-FFF2-40B4-BE49-F238E27FC236}">
                <a16:creationId xmlns:a16="http://schemas.microsoft.com/office/drawing/2014/main" id="{355F98D1-1A63-CA97-F64A-C69A1C65938A}"/>
              </a:ext>
            </a:extLst>
          </p:cNvPr>
          <p:cNvSpPr txBox="1"/>
          <p:nvPr/>
        </p:nvSpPr>
        <p:spPr>
          <a:xfrm>
            <a:off x="8922855" y="2506722"/>
            <a:ext cx="1365478" cy="415498"/>
          </a:xfrm>
          <a:prstGeom prst="rect">
            <a:avLst/>
          </a:prstGeom>
          <a:noFill/>
        </p:spPr>
        <p:txBody>
          <a:bodyPr wrap="square" rtlCol="0">
            <a:spAutoFit/>
          </a:bodyPr>
          <a:lstStyle/>
          <a:p>
            <a:r>
              <a:rPr lang="en-GB" sz="1050" dirty="0">
                <a:solidFill>
                  <a:schemeClr val="tx2"/>
                </a:solidFill>
                <a:latin typeface="+mj-lt"/>
              </a:rPr>
              <a:t>CTM registration (Classes 35 and 39) </a:t>
            </a:r>
          </a:p>
        </p:txBody>
      </p:sp>
    </p:spTree>
    <p:extLst>
      <p:ext uri="{BB962C8B-B14F-4D97-AF65-F5344CB8AC3E}">
        <p14:creationId xmlns:p14="http://schemas.microsoft.com/office/powerpoint/2010/main" val="2737648774"/>
      </p:ext>
    </p:extLst>
  </p:cSld>
  <p:clrMapOvr>
    <a:masterClrMapping/>
  </p:clrMapOvr>
</p:sld>
</file>

<file path=ppt/theme/theme1.xml><?xml version="1.0" encoding="utf-8"?>
<a:theme xmlns:a="http://schemas.openxmlformats.org/drawingml/2006/main" name="Kantoorthema">
  <a:themeElements>
    <a:clrScheme name="De Brauw">
      <a:dk1>
        <a:srgbClr val="152C2E"/>
      </a:dk1>
      <a:lt1>
        <a:srgbClr val="FFFFFF"/>
      </a:lt1>
      <a:dk2>
        <a:srgbClr val="5C1929"/>
      </a:dk2>
      <a:lt2>
        <a:srgbClr val="EAE6E1"/>
      </a:lt2>
      <a:accent1>
        <a:srgbClr val="5C1929"/>
      </a:accent1>
      <a:accent2>
        <a:srgbClr val="152C2E"/>
      </a:accent2>
      <a:accent3>
        <a:srgbClr val="71D0E5"/>
      </a:accent3>
      <a:accent4>
        <a:srgbClr val="DBD5CD"/>
      </a:accent4>
      <a:accent5>
        <a:srgbClr val="CBC3B8"/>
      </a:accent5>
      <a:accent6>
        <a:srgbClr val="000000"/>
      </a:accent6>
      <a:hlink>
        <a:srgbClr val="28B8D7"/>
      </a:hlink>
      <a:folHlink>
        <a:srgbClr val="37747A"/>
      </a:folHlink>
    </a:clrScheme>
    <a:fontScheme name="Aangepast 3">
      <a:majorFont>
        <a:latin typeface="Roboto Condensed"/>
        <a:ea typeface=""/>
        <a:cs typeface=""/>
      </a:majorFont>
      <a:minorFont>
        <a:latin typeface="Roboto Light"/>
        <a:ea typeface=""/>
        <a:cs typeface=""/>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De Brauw Burgundy">
      <a:srgbClr val="5C1929"/>
    </a:custClr>
    <a:custClr name="Blackstone Blue">
      <a:srgbClr val="152C2E"/>
    </a:custClr>
    <a:custClr name="Signal Blue">
      <a:srgbClr val="71D0E5"/>
    </a:custClr>
    <a:custClr name="Warm Grey">
      <a:srgbClr val="CBC3B8"/>
    </a:custClr>
    <a:custClr name="Red">
      <a:srgbClr val="BF264C"/>
    </a:custClr>
    <a:custClr name="Orange">
      <a:srgbClr val="E96137"/>
    </a:custClr>
    <a:custClr name="Yellow">
      <a:srgbClr val="D6B224"/>
    </a:custClr>
    <a:custClr name="Green">
      <a:srgbClr val="3F7F41"/>
    </a:custClr>
    <a:custClr name="Blue">
      <a:srgbClr val="3D3F92"/>
    </a:custClr>
    <a:custClr name="White">
      <a:srgbClr val="FFFFFF"/>
    </a:custClr>
    <a:custClr name="De Brauw Burgundy light">
      <a:srgbClr val="CD4666"/>
    </a:custClr>
    <a:custClr name="Blackstone Blue light">
      <a:srgbClr val="2E6064"/>
    </a:custClr>
    <a:custClr name="Signal Blue light">
      <a:srgbClr val="AAE3EF"/>
    </a:custClr>
    <a:custClr name="Warm Grey light">
      <a:srgbClr val="DBD5CD"/>
    </a:custClr>
    <a:custClr name="Red light">
      <a:srgbClr val="E3728E"/>
    </a:custClr>
    <a:custClr name="Orange middle">
      <a:srgbClr val="F2A087"/>
    </a:custClr>
    <a:custClr name="Yellow light">
      <a:srgbClr val="DFD279"/>
    </a:custClr>
    <a:custClr name="Green light">
      <a:srgbClr val="7FBF81"/>
    </a:custClr>
    <a:custClr name="Blue light">
      <a:srgbClr val="7F81C9"/>
    </a:custClr>
    <a:custClr name="White">
      <a:srgbClr val="FFFFFF"/>
    </a:custClr>
  </a:custClrLst>
  <a:extLst>
    <a:ext uri="{05A4C25C-085E-4340-85A3-A5531E510DB2}">
      <thm15:themeFamily xmlns:thm15="http://schemas.microsoft.com/office/thememl/2012/main" name="Presentation2" id="{AFD9A752-CB74-4EAF-865A-96EB78B63DE9}" vid="{C236785E-3133-4157-AA13-D591C8BBED99}"/>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DBBW_PRINT11</Template>
  <TotalTime>0</TotalTime>
  <Words>2782</Words>
  <Application>Microsoft Office PowerPoint</Application>
  <PresentationFormat>Custom</PresentationFormat>
  <Paragraphs>208</Paragraphs>
  <Slides>19</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Arial</vt:lpstr>
      <vt:lpstr>Roboto Condensed</vt:lpstr>
      <vt:lpstr>Times New Roman</vt:lpstr>
      <vt:lpstr>Roboto</vt:lpstr>
      <vt:lpstr>Arial MT Pro</vt:lpstr>
      <vt:lpstr>Calibri</vt:lpstr>
      <vt:lpstr>Open Sans</vt:lpstr>
      <vt:lpstr>Roboto Light</vt:lpstr>
      <vt:lpstr>Kantoorthema</vt:lpstr>
      <vt:lpstr>The many faces of bad intentions and their limitations from refiling to revival </vt:lpstr>
      <vt:lpstr>Content</vt:lpstr>
      <vt:lpstr>WHAT IS BAD FAITH?</vt:lpstr>
      <vt:lpstr>LINDT CASE</vt:lpstr>
      <vt:lpstr>KOTON V EUIPO CASE</vt:lpstr>
      <vt:lpstr>Sky v Skykick CASE</vt:lpstr>
      <vt:lpstr>Sky v Skykick CASE</vt:lpstr>
      <vt:lpstr>PowerPoint Presentation</vt:lpstr>
      <vt:lpstr>PELIKAN CASE</vt:lpstr>
      <vt:lpstr>Monopoly case</vt:lpstr>
      <vt:lpstr>Discussion</vt:lpstr>
      <vt:lpstr>Discussion</vt:lpstr>
      <vt:lpstr>PowerPoint Presentation</vt:lpstr>
      <vt:lpstr>HISTORIC TRADEMARKS</vt:lpstr>
      <vt:lpstr>Simca case</vt:lpstr>
      <vt:lpstr>NEHERA case</vt:lpstr>
      <vt:lpstr>NEHERA case</vt:lpstr>
      <vt:lpstr>discussion</vt:lpstr>
      <vt:lpstr>Contact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Bad faith in trademark registration</dc:title>
  <dc:creator>Aimée Bast</dc:creator>
  <cp:lastModifiedBy>Vrendenbarg, C.J.S. (Charlotte)</cp:lastModifiedBy>
  <cp:revision>3</cp:revision>
  <dcterms:created xsi:type="dcterms:W3CDTF">2024-05-02T07:38:30Z</dcterms:created>
  <dcterms:modified xsi:type="dcterms:W3CDTF">2024-07-17T07:56:21Z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_LanguageID">
    <vt:lpwstr>2057</vt:lpwstr>
  </property>
  <property fmtid="{D5CDD505-2E9C-101B-9397-08002B2CF9AE}" pid="3" name="do_Template">
    <vt:lpwstr>DBBW_PRINT11</vt:lpwstr>
  </property>
</Properties>
</file>