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322" r:id="rId2"/>
    <p:sldId id="323"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Roboto" panose="02000000000000000000" pitchFamily="2" charset="0"/>
      <p:regular r:id="rId9"/>
      <p:bold r:id="rId10"/>
      <p:italic r:id="rId11"/>
      <p:boldItalic r:id="rId12"/>
    </p:embeddedFont>
    <p:embeddedFont>
      <p:font typeface="Roboto Condensed" panose="02000000000000000000" pitchFamily="2" charset="0"/>
      <p:regular r:id="rId13"/>
      <p:bold r:id="rId14"/>
      <p:italic r:id="rId15"/>
      <p:boldItalic r:id="rId16"/>
    </p:embeddedFont>
    <p:embeddedFont>
      <p:font typeface="Roboto Light" panose="02000000000000000000" pitchFamily="2" charset="0"/>
      <p:regular r:id="rId17"/>
      <p: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2E"/>
    <a:srgbClr val="B8BFC0"/>
    <a:srgbClr val="A1ABAB"/>
    <a:srgbClr val="919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67" d="100"/>
          <a:sy n="67" d="100"/>
        </p:scale>
        <p:origin x="564" y="4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883A6-D4E9-C648-904E-E57226DBE02C}" type="datetimeFigureOut">
              <a:rPr lang="en-NL" smtClean="0"/>
              <a:t>11/21/2023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CC242-B8D3-ED4C-9845-789E6012017E}" type="slidenum">
              <a:rPr lang="en-NL" smtClean="0"/>
              <a:t>‹#›</a:t>
            </a:fld>
            <a:endParaRPr lang="en-NL"/>
          </a:p>
        </p:txBody>
      </p:sp>
    </p:spTree>
    <p:extLst>
      <p:ext uri="{BB962C8B-B14F-4D97-AF65-F5344CB8AC3E}">
        <p14:creationId xmlns:p14="http://schemas.microsoft.com/office/powerpoint/2010/main" val="19456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De Brauw Burgundy ">
    <p:bg>
      <p:bgRef idx="1001">
        <a:schemeClr val="bg2"/>
      </p:bgRef>
    </p:bg>
    <p:spTree>
      <p:nvGrpSpPr>
        <p:cNvPr id="1" name=""/>
        <p:cNvGrpSpPr/>
        <p:nvPr/>
      </p:nvGrpSpPr>
      <p:grpSpPr>
        <a:xfrm>
          <a:off x="0" y="0"/>
          <a:ext cx="0" cy="0"/>
          <a:chOff x="0" y="0"/>
          <a:chExt cx="0" cy="0"/>
        </a:xfrm>
      </p:grpSpPr>
      <p:sp>
        <p:nvSpPr>
          <p:cNvPr id="8" name="Tijdelijke aanduiding voor afbeelding 2">
            <a:extLst>
              <a:ext uri="{FF2B5EF4-FFF2-40B4-BE49-F238E27FC236}">
                <a16:creationId xmlns:a16="http://schemas.microsoft.com/office/drawing/2014/main" id="{4B003FD1-7511-4A3E-9CDF-442BC82FE95C}"/>
              </a:ext>
            </a:extLst>
          </p:cNvPr>
          <p:cNvSpPr>
            <a:spLocks noGrp="1"/>
          </p:cNvSpPr>
          <p:nvPr>
            <p:ph type="pic" sz="quarter" idx="13" hasCustomPrompt="1"/>
          </p:nvPr>
        </p:nvSpPr>
        <p:spPr>
          <a:xfrm>
            <a:off x="0" y="0"/>
            <a:ext cx="6084888" cy="6858000"/>
          </a:xfrm>
          <a:solidFill>
            <a:schemeClr val="bg2"/>
          </a:solidFill>
        </p:spPr>
        <p:txBody>
          <a:bodyPr lIns="72000" tIns="1260000"/>
          <a:lstStyle>
            <a:lvl1pPr algn="ctr">
              <a:defRPr sz="2000">
                <a:solidFill>
                  <a:schemeClr val="tx1"/>
                </a:solidFill>
              </a:defRPr>
            </a:lvl1pPr>
          </a:lstStyle>
          <a:p>
            <a:r>
              <a:rPr lang="en-GB" dirty="0"/>
              <a:t>Click to insert picture</a:t>
            </a:r>
          </a:p>
        </p:txBody>
      </p:sp>
      <p:sp>
        <p:nvSpPr>
          <p:cNvPr id="14" name="Tijdelijke aanduiding voor tekst 23">
            <a:extLst>
              <a:ext uri="{FF2B5EF4-FFF2-40B4-BE49-F238E27FC236}">
                <a16:creationId xmlns:a16="http://schemas.microsoft.com/office/drawing/2014/main" id="{69E988FB-AC94-9A47-B785-1F4DBD7636FF}"/>
              </a:ext>
            </a:extLst>
          </p:cNvPr>
          <p:cNvSpPr>
            <a:spLocks noGrp="1"/>
          </p:cNvSpPr>
          <p:nvPr>
            <p:ph type="body" sz="quarter" idx="11" hasCustomPrompt="1"/>
          </p:nvPr>
        </p:nvSpPr>
        <p:spPr>
          <a:xfrm>
            <a:off x="658812" y="292390"/>
            <a:ext cx="5426631" cy="365125"/>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Date</a:t>
            </a:r>
          </a:p>
        </p:txBody>
      </p:sp>
      <p:sp>
        <p:nvSpPr>
          <p:cNvPr id="15" name="Tijdelijke aanduiding voor tekst 23">
            <a:extLst>
              <a:ext uri="{FF2B5EF4-FFF2-40B4-BE49-F238E27FC236}">
                <a16:creationId xmlns:a16="http://schemas.microsoft.com/office/drawing/2014/main" id="{95B077E6-174A-3B49-B46F-BFFCFAD783EE}"/>
              </a:ext>
            </a:extLst>
          </p:cNvPr>
          <p:cNvSpPr>
            <a:spLocks noGrp="1"/>
          </p:cNvSpPr>
          <p:nvPr>
            <p:ph type="body" sz="quarter" idx="12" hasCustomPrompt="1"/>
          </p:nvPr>
        </p:nvSpPr>
        <p:spPr>
          <a:xfrm>
            <a:off x="658812" y="6110571"/>
            <a:ext cx="5426631" cy="365125"/>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Speaker name</a:t>
            </a:r>
          </a:p>
        </p:txBody>
      </p:sp>
      <p:sp>
        <p:nvSpPr>
          <p:cNvPr id="9" name="Tijdelijke aanduiding voor tekst 2">
            <a:extLst>
              <a:ext uri="{FF2B5EF4-FFF2-40B4-BE49-F238E27FC236}">
                <a16:creationId xmlns:a16="http://schemas.microsoft.com/office/drawing/2014/main" id="{5D89215A-8743-45AD-8DBA-73A46CB58496}"/>
              </a:ext>
            </a:extLst>
          </p:cNvPr>
          <p:cNvSpPr>
            <a:spLocks noGrp="1"/>
          </p:cNvSpPr>
          <p:nvPr>
            <p:ph type="body" sz="quarter" idx="10" hasCustomPrompt="1"/>
          </p:nvPr>
        </p:nvSpPr>
        <p:spPr>
          <a:xfrm>
            <a:off x="1810565" y="3863967"/>
            <a:ext cx="8581430" cy="866775"/>
          </a:xfrm>
          <a:prstGeom prst="rect">
            <a:avLst/>
          </a:prstGeom>
        </p:spPr>
        <p:txBody>
          <a:bodyPr>
            <a:noAutofit/>
          </a:bodyPr>
          <a:lstStyle>
            <a:lvl1pPr marL="0" indent="0" algn="ctr">
              <a:lnSpc>
                <a:spcPct val="90000"/>
              </a:lnSpc>
              <a:buNone/>
              <a:defRPr sz="3000" b="0" i="0">
                <a:solidFill>
                  <a:schemeClr val="tx1"/>
                </a:solidFill>
                <a:latin typeface="Roboto Light" panose="02000000000000000000" pitchFamily="2" charset="0"/>
                <a:ea typeface="Roboto Light" panose="02000000000000000000" pitchFamily="2" charset="0"/>
              </a:defRPr>
            </a:lvl1pPr>
          </a:lstStyle>
          <a:p>
            <a:r>
              <a:rPr lang="en-GB" dirty="0"/>
              <a:t>Subtitle of the presentation</a:t>
            </a:r>
          </a:p>
        </p:txBody>
      </p:sp>
      <p:sp>
        <p:nvSpPr>
          <p:cNvPr id="10" name="Titel 19">
            <a:extLst>
              <a:ext uri="{FF2B5EF4-FFF2-40B4-BE49-F238E27FC236}">
                <a16:creationId xmlns:a16="http://schemas.microsoft.com/office/drawing/2014/main" id="{9F7D68BA-4D2E-4F43-BB56-6EE33F0C8507}"/>
              </a:ext>
            </a:extLst>
          </p:cNvPr>
          <p:cNvSpPr>
            <a:spLocks noGrp="1"/>
          </p:cNvSpPr>
          <p:nvPr>
            <p:ph type="title" hasCustomPrompt="1"/>
          </p:nvPr>
        </p:nvSpPr>
        <p:spPr>
          <a:xfrm>
            <a:off x="1810565" y="1515950"/>
            <a:ext cx="8581431" cy="2179291"/>
          </a:xfrm>
          <a:prstGeom prst="rect">
            <a:avLst/>
          </a:prstGeom>
        </p:spPr>
        <p:txBody>
          <a:bodyPr anchor="b">
            <a:noAutofit/>
          </a:bodyPr>
          <a:lstStyle>
            <a:lvl1pPr algn="ctr">
              <a:defRPr sz="7000" b="1" cap="all" baseline="0">
                <a:solidFill>
                  <a:schemeClr val="tx1"/>
                </a:solidFill>
                <a:latin typeface="+mj-lt"/>
                <a:ea typeface="Roboto Condensed" panose="02000000000000000000" pitchFamily="2" charset="0"/>
              </a:defRPr>
            </a:lvl1pPr>
          </a:lstStyle>
          <a:p>
            <a:r>
              <a:rPr lang="en-GB" dirty="0"/>
              <a:t>Add title</a:t>
            </a:r>
          </a:p>
        </p:txBody>
      </p:sp>
      <p:pic>
        <p:nvPicPr>
          <p:cNvPr id="3" name="Picture 2">
            <a:extLst>
              <a:ext uri="{FF2B5EF4-FFF2-40B4-BE49-F238E27FC236}">
                <a16:creationId xmlns:a16="http://schemas.microsoft.com/office/drawing/2014/main" id="{F39D8CBF-8412-46A3-AE98-ED8464F263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695832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erson">
    <p:bg>
      <p:bgPr>
        <a:solidFill>
          <a:schemeClr val="accent4"/>
        </a:solidFill>
        <a:effectLst/>
      </p:bgPr>
    </p:bg>
    <p:spTree>
      <p:nvGrpSpPr>
        <p:cNvPr id="1" name=""/>
        <p:cNvGrpSpPr/>
        <p:nvPr/>
      </p:nvGrpSpPr>
      <p:grpSpPr>
        <a:xfrm>
          <a:off x="0" y="0"/>
          <a:ext cx="0" cy="0"/>
          <a:chOff x="0" y="0"/>
          <a:chExt cx="0" cy="0"/>
        </a:xfrm>
      </p:grpSpPr>
      <p:sp>
        <p:nvSpPr>
          <p:cNvPr id="14" name="Titel 14">
            <a:extLst>
              <a:ext uri="{FF2B5EF4-FFF2-40B4-BE49-F238E27FC236}">
                <a16:creationId xmlns:a16="http://schemas.microsoft.com/office/drawing/2014/main" id="{92F279F5-41CD-41D9-A88B-CDBA41692C82}"/>
              </a:ext>
            </a:extLst>
          </p:cNvPr>
          <p:cNvSpPr txBox="1">
            <a:spLocks/>
          </p:cNvSpPr>
          <p:nvPr userDrawn="1"/>
        </p:nvSpPr>
        <p:spPr>
          <a:xfrm>
            <a:off x="694006" y="1350539"/>
            <a:ext cx="501515" cy="4419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kern="1200">
                <a:solidFill>
                  <a:schemeClr val="tx2"/>
                </a:solidFill>
                <a:latin typeface="+mn-lt"/>
                <a:ea typeface="+mj-ea"/>
                <a:cs typeface="+mj-cs"/>
              </a:defRPr>
            </a:lvl1pPr>
          </a:lstStyle>
          <a:p>
            <a:r>
              <a:rPr lang="en-GB" sz="12500" b="0" i="0" dirty="0">
                <a:latin typeface="Roboto Light" panose="02000000000000000000" pitchFamily="2" charset="0"/>
                <a:ea typeface="Roboto Light" panose="02000000000000000000" pitchFamily="2" charset="0"/>
              </a:rPr>
              <a:t>“</a:t>
            </a:r>
          </a:p>
        </p:txBody>
      </p:sp>
      <p:sp>
        <p:nvSpPr>
          <p:cNvPr id="16" name="Tijdelijke aanduiding voor tekst 18">
            <a:extLst>
              <a:ext uri="{FF2B5EF4-FFF2-40B4-BE49-F238E27FC236}">
                <a16:creationId xmlns:a16="http://schemas.microsoft.com/office/drawing/2014/main" id="{F1B8F196-6420-4741-8DBC-85A47D63A878}"/>
              </a:ext>
            </a:extLst>
          </p:cNvPr>
          <p:cNvSpPr>
            <a:spLocks noGrp="1"/>
          </p:cNvSpPr>
          <p:nvPr>
            <p:ph type="body" sz="quarter" idx="11" hasCustomPrompt="1"/>
          </p:nvPr>
        </p:nvSpPr>
        <p:spPr>
          <a:xfrm>
            <a:off x="3629618" y="5274648"/>
            <a:ext cx="2830738" cy="877681"/>
          </a:xfrm>
          <a:prstGeom prst="rect">
            <a:avLst/>
          </a:prstGeom>
        </p:spPr>
        <p:txBody>
          <a:bodyPr anchor="t">
            <a:noAutofit/>
          </a:bodyPr>
          <a:lstStyle>
            <a:lvl1pPr marL="0" indent="0">
              <a:lnSpc>
                <a:spcPct val="100000"/>
              </a:lnSpc>
              <a:buNone/>
              <a:defRPr sz="1800" b="1" i="0">
                <a:solidFill>
                  <a:schemeClr val="tx2"/>
                </a:solidFill>
                <a:latin typeface="Roboto Condensed" panose="02000000000000000000" pitchFamily="2" charset="0"/>
                <a:ea typeface="Roboto Condensed" panose="02000000000000000000" pitchFamily="2" charset="0"/>
              </a:defRPr>
            </a:lvl1pPr>
            <a:lvl2pPr>
              <a:lnSpc>
                <a:spcPct val="100000"/>
              </a:lnSpc>
              <a:defRPr sz="1800">
                <a:solidFill>
                  <a:schemeClr val="tx2"/>
                </a:solidFill>
              </a:defRPr>
            </a:lvl2pPr>
          </a:lstStyle>
          <a:p>
            <a:pPr lvl="0"/>
            <a:r>
              <a:rPr lang="en-GB" dirty="0"/>
              <a:t>Name/Organisation</a:t>
            </a:r>
          </a:p>
          <a:p>
            <a:pPr lvl="1"/>
            <a:r>
              <a:rPr lang="en-GB" dirty="0"/>
              <a:t>Position/Year</a:t>
            </a:r>
          </a:p>
        </p:txBody>
      </p:sp>
      <p:sp>
        <p:nvSpPr>
          <p:cNvPr id="8" name="Tijdelijke aanduiding voor tekst 2">
            <a:extLst>
              <a:ext uri="{FF2B5EF4-FFF2-40B4-BE49-F238E27FC236}">
                <a16:creationId xmlns:a16="http://schemas.microsoft.com/office/drawing/2014/main" id="{F1649484-8916-7D46-AA50-113203F646C3}"/>
              </a:ext>
            </a:extLst>
          </p:cNvPr>
          <p:cNvSpPr>
            <a:spLocks noGrp="1"/>
          </p:cNvSpPr>
          <p:nvPr>
            <p:ph type="body" sz="quarter" idx="31" hasCustomPrompt="1"/>
          </p:nvPr>
        </p:nvSpPr>
        <p:spPr>
          <a:xfrm>
            <a:off x="1202763" y="1350539"/>
            <a:ext cx="8226987" cy="2981432"/>
          </a:xfrm>
          <a:prstGeom prst="rect">
            <a:avLst/>
          </a:prstGeom>
        </p:spPr>
        <p:txBody>
          <a:bodyPr>
            <a:normAutofit/>
          </a:bodyPr>
          <a:lstStyle>
            <a:lvl1pPr marL="0" indent="0">
              <a:buNone/>
              <a:defRPr sz="5400" b="0" i="0">
                <a:solidFill>
                  <a:schemeClr val="tx2"/>
                </a:solidFill>
                <a:latin typeface="Roboto Light" panose="02000000000000000000" pitchFamily="2" charset="0"/>
                <a:ea typeface="Roboto Light" panose="02000000000000000000" pitchFamily="2" charset="0"/>
              </a:defRPr>
            </a:lvl1pPr>
            <a:lvl2pPr>
              <a:defRPr sz="900">
                <a:solidFill>
                  <a:schemeClr val="tx2"/>
                </a:solidFill>
              </a:defRPr>
            </a:lvl2pPr>
            <a:lvl3pPr>
              <a:defRPr sz="800">
                <a:solidFill>
                  <a:schemeClr val="tx2"/>
                </a:solidFill>
              </a:defRPr>
            </a:lvl3pPr>
            <a:lvl4pPr>
              <a:defRPr sz="700">
                <a:solidFill>
                  <a:schemeClr val="tx2"/>
                </a:solidFill>
              </a:defRPr>
            </a:lvl4pPr>
            <a:lvl5pPr>
              <a:defRPr sz="700">
                <a:solidFill>
                  <a:schemeClr val="tx2"/>
                </a:solidFill>
              </a:defRPr>
            </a:lvl5pPr>
          </a:lstStyle>
          <a:p>
            <a:pPr lvl="0"/>
            <a:r>
              <a:rPr lang="en-GB" dirty="0"/>
              <a:t>Place quote here</a:t>
            </a:r>
          </a:p>
        </p:txBody>
      </p:sp>
      <p:sp>
        <p:nvSpPr>
          <p:cNvPr id="2" name="Slide Number Placeholder 1">
            <a:extLst>
              <a:ext uri="{FF2B5EF4-FFF2-40B4-BE49-F238E27FC236}">
                <a16:creationId xmlns:a16="http://schemas.microsoft.com/office/drawing/2014/main" id="{CA4DDA7F-FE76-CA4D-89B7-CE7BCE530777}"/>
              </a:ext>
            </a:extLst>
          </p:cNvPr>
          <p:cNvSpPr>
            <a:spLocks noGrp="1"/>
          </p:cNvSpPr>
          <p:nvPr>
            <p:ph type="sldNum" sz="quarter" idx="32"/>
          </p:nvPr>
        </p:nvSpPr>
        <p:spPr/>
        <p:txBody>
          <a:bodyPr/>
          <a:lstStyle/>
          <a:p>
            <a:fld id="{4A97B575-076E-1145-A478-A3539F237356}" type="slidenum">
              <a:rPr lang="en-GB" smtClean="0"/>
              <a:pPr/>
              <a:t>‹#›</a:t>
            </a:fld>
            <a:endParaRPr lang="en-GB" dirty="0"/>
          </a:p>
        </p:txBody>
      </p:sp>
      <p:sp>
        <p:nvSpPr>
          <p:cNvPr id="11" name="Picture Placeholder 4">
            <a:extLst>
              <a:ext uri="{FF2B5EF4-FFF2-40B4-BE49-F238E27FC236}">
                <a16:creationId xmlns:a16="http://schemas.microsoft.com/office/drawing/2014/main" id="{E5B807C9-9D3F-48D7-ADCE-407DAF0E0659}"/>
              </a:ext>
            </a:extLst>
          </p:cNvPr>
          <p:cNvSpPr>
            <a:spLocks noGrp="1"/>
          </p:cNvSpPr>
          <p:nvPr>
            <p:ph type="pic" sz="quarter" idx="76" hasCustomPrompt="1"/>
          </p:nvPr>
        </p:nvSpPr>
        <p:spPr>
          <a:xfrm>
            <a:off x="1202763" y="4568976"/>
            <a:ext cx="2290801" cy="2289024"/>
          </a:xfrm>
          <a:solidFill>
            <a:schemeClr val="accent4"/>
          </a:solidFill>
        </p:spPr>
        <p:txBody>
          <a:bodyPr anchor="ct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pic>
        <p:nvPicPr>
          <p:cNvPr id="10" name="Picture 9">
            <a:extLst>
              <a:ext uri="{FF2B5EF4-FFF2-40B4-BE49-F238E27FC236}">
                <a16:creationId xmlns:a16="http://schemas.microsoft.com/office/drawing/2014/main" id="{19778509-D782-4C68-A3EA-7DEDC99DB4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40" cy="514800"/>
          </a:xfrm>
          <a:prstGeom prst="rect">
            <a:avLst/>
          </a:prstGeom>
        </p:spPr>
      </p:pic>
    </p:spTree>
    <p:extLst>
      <p:ext uri="{BB962C8B-B14F-4D97-AF65-F5344CB8AC3E}">
        <p14:creationId xmlns:p14="http://schemas.microsoft.com/office/powerpoint/2010/main" val="35604164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Organisation">
    <p:bg>
      <p:bgRef idx="1001">
        <a:schemeClr val="bg1"/>
      </p:bgRef>
    </p:bg>
    <p:spTree>
      <p:nvGrpSpPr>
        <p:cNvPr id="1" name=""/>
        <p:cNvGrpSpPr/>
        <p:nvPr/>
      </p:nvGrpSpPr>
      <p:grpSpPr>
        <a:xfrm>
          <a:off x="0" y="0"/>
          <a:ext cx="0" cy="0"/>
          <a:chOff x="0" y="0"/>
          <a:chExt cx="0" cy="0"/>
        </a:xfrm>
      </p:grpSpPr>
      <p:sp>
        <p:nvSpPr>
          <p:cNvPr id="8" name="Tijdelijke aanduiding voor tekst 18">
            <a:extLst>
              <a:ext uri="{FF2B5EF4-FFF2-40B4-BE49-F238E27FC236}">
                <a16:creationId xmlns:a16="http://schemas.microsoft.com/office/drawing/2014/main" id="{307C3501-8240-4A93-B7DB-39FAF8EC292B}"/>
              </a:ext>
            </a:extLst>
          </p:cNvPr>
          <p:cNvSpPr>
            <a:spLocks noGrp="1"/>
          </p:cNvSpPr>
          <p:nvPr>
            <p:ph type="body" sz="quarter" idx="11" hasCustomPrompt="1"/>
          </p:nvPr>
        </p:nvSpPr>
        <p:spPr>
          <a:xfrm>
            <a:off x="1202763" y="4858101"/>
            <a:ext cx="2830738" cy="877681"/>
          </a:xfrm>
          <a:prstGeom prst="rect">
            <a:avLst/>
          </a:prstGeom>
        </p:spPr>
        <p:txBody>
          <a:bodyPr anchor="t">
            <a:noAutofit/>
          </a:bodyPr>
          <a:lstStyle>
            <a:lvl1pPr marL="0" indent="0">
              <a:lnSpc>
                <a:spcPct val="100000"/>
              </a:lnSpc>
              <a:buNone/>
              <a:defRPr sz="1800" b="1" i="0">
                <a:solidFill>
                  <a:schemeClr val="tx2"/>
                </a:solidFill>
                <a:latin typeface="Roboto Condensed" panose="02000000000000000000" pitchFamily="2" charset="0"/>
                <a:ea typeface="Roboto Condensed" panose="02000000000000000000" pitchFamily="2" charset="0"/>
              </a:defRPr>
            </a:lvl1pPr>
            <a:lvl2pPr>
              <a:lnSpc>
                <a:spcPct val="100000"/>
              </a:lnSpc>
              <a:defRPr sz="1800">
                <a:solidFill>
                  <a:schemeClr val="tx2"/>
                </a:solidFill>
              </a:defRPr>
            </a:lvl2pPr>
          </a:lstStyle>
          <a:p>
            <a:pPr lvl="0"/>
            <a:r>
              <a:rPr lang="en-GB" dirty="0"/>
              <a:t>Name/Organization</a:t>
            </a:r>
          </a:p>
          <a:p>
            <a:pPr lvl="1"/>
            <a:r>
              <a:rPr lang="en-GB" dirty="0"/>
              <a:t>Position/Year</a:t>
            </a:r>
          </a:p>
        </p:txBody>
      </p:sp>
      <p:sp>
        <p:nvSpPr>
          <p:cNvPr id="9" name="Tijdelijke aanduiding voor tekst 2">
            <a:extLst>
              <a:ext uri="{FF2B5EF4-FFF2-40B4-BE49-F238E27FC236}">
                <a16:creationId xmlns:a16="http://schemas.microsoft.com/office/drawing/2014/main" id="{12DD89E7-368E-2F43-BFDC-FF9E58F3D48F}"/>
              </a:ext>
            </a:extLst>
          </p:cNvPr>
          <p:cNvSpPr>
            <a:spLocks noGrp="1"/>
          </p:cNvSpPr>
          <p:nvPr>
            <p:ph type="body" sz="quarter" idx="31" hasCustomPrompt="1"/>
          </p:nvPr>
        </p:nvSpPr>
        <p:spPr>
          <a:xfrm>
            <a:off x="1202763" y="1350539"/>
            <a:ext cx="8226987" cy="2947142"/>
          </a:xfrm>
          <a:prstGeom prst="rect">
            <a:avLst/>
          </a:prstGeom>
        </p:spPr>
        <p:txBody>
          <a:bodyPr>
            <a:normAutofit/>
          </a:bodyPr>
          <a:lstStyle>
            <a:lvl1pPr marL="0" indent="0">
              <a:buNone/>
              <a:defRPr sz="5400" b="0" i="0">
                <a:solidFill>
                  <a:schemeClr val="tx2"/>
                </a:solidFill>
                <a:latin typeface="Roboto Light" panose="02000000000000000000" pitchFamily="2" charset="0"/>
                <a:ea typeface="Roboto Light" panose="02000000000000000000" pitchFamily="2" charset="0"/>
              </a:defRPr>
            </a:lvl1pPr>
            <a:lvl2pPr>
              <a:defRPr sz="900">
                <a:solidFill>
                  <a:schemeClr val="tx2"/>
                </a:solidFill>
              </a:defRPr>
            </a:lvl2pPr>
            <a:lvl3pPr>
              <a:defRPr sz="800">
                <a:solidFill>
                  <a:schemeClr val="tx2"/>
                </a:solidFill>
              </a:defRPr>
            </a:lvl3pPr>
            <a:lvl4pPr>
              <a:defRPr sz="700">
                <a:solidFill>
                  <a:schemeClr val="tx2"/>
                </a:solidFill>
              </a:defRPr>
            </a:lvl4pPr>
            <a:lvl5pPr>
              <a:defRPr sz="700">
                <a:solidFill>
                  <a:schemeClr val="tx2"/>
                </a:solidFill>
              </a:defRPr>
            </a:lvl5pPr>
          </a:lstStyle>
          <a:p>
            <a:pPr lvl="0"/>
            <a:r>
              <a:rPr lang="en-GB" dirty="0"/>
              <a:t>Place quote here</a:t>
            </a:r>
          </a:p>
        </p:txBody>
      </p:sp>
      <p:sp>
        <p:nvSpPr>
          <p:cNvPr id="2" name="Slide Number Placeholder 1">
            <a:extLst>
              <a:ext uri="{FF2B5EF4-FFF2-40B4-BE49-F238E27FC236}">
                <a16:creationId xmlns:a16="http://schemas.microsoft.com/office/drawing/2014/main" id="{0C0808AA-E384-6245-BEBC-2CAD8B36DAFB}"/>
              </a:ext>
            </a:extLst>
          </p:cNvPr>
          <p:cNvSpPr>
            <a:spLocks noGrp="1"/>
          </p:cNvSpPr>
          <p:nvPr>
            <p:ph type="sldNum" sz="quarter" idx="32"/>
          </p:nvPr>
        </p:nvSpPr>
        <p:spPr/>
        <p:txBody>
          <a:bodyPr/>
          <a:lstStyle/>
          <a:p>
            <a:fld id="{4A97B575-076E-1145-A478-A3539F237356}" type="slidenum">
              <a:rPr lang="en-GB" smtClean="0"/>
              <a:pPr/>
              <a:t>‹#›</a:t>
            </a:fld>
            <a:endParaRPr lang="en-GB" dirty="0"/>
          </a:p>
        </p:txBody>
      </p:sp>
      <p:pic>
        <p:nvPicPr>
          <p:cNvPr id="11" name="Picture 10">
            <a:extLst>
              <a:ext uri="{FF2B5EF4-FFF2-40B4-BE49-F238E27FC236}">
                <a16:creationId xmlns:a16="http://schemas.microsoft.com/office/drawing/2014/main" id="{79DEA222-0215-4AE0-9D49-CACC513873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40" cy="514800"/>
          </a:xfrm>
          <a:prstGeom prst="rect">
            <a:avLst/>
          </a:prstGeom>
        </p:spPr>
      </p:pic>
      <p:sp>
        <p:nvSpPr>
          <p:cNvPr id="10" name="Titel 14">
            <a:extLst>
              <a:ext uri="{FF2B5EF4-FFF2-40B4-BE49-F238E27FC236}">
                <a16:creationId xmlns:a16="http://schemas.microsoft.com/office/drawing/2014/main" id="{F5C4F334-A68F-4C1C-ABB7-9F19C5B739E6}"/>
              </a:ext>
            </a:extLst>
          </p:cNvPr>
          <p:cNvSpPr txBox="1">
            <a:spLocks/>
          </p:cNvSpPr>
          <p:nvPr userDrawn="1"/>
        </p:nvSpPr>
        <p:spPr>
          <a:xfrm>
            <a:off x="694006" y="1350539"/>
            <a:ext cx="501515" cy="4419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kern="1200">
                <a:solidFill>
                  <a:schemeClr val="tx2"/>
                </a:solidFill>
                <a:latin typeface="+mn-lt"/>
                <a:ea typeface="+mj-ea"/>
                <a:cs typeface="+mj-cs"/>
              </a:defRPr>
            </a:lvl1pPr>
          </a:lstStyle>
          <a:p>
            <a:r>
              <a:rPr lang="en-GB" sz="12500" b="0" i="0" dirty="0">
                <a:latin typeface="Roboto Light" panose="02000000000000000000" pitchFamily="2" charset="0"/>
                <a:ea typeface="Roboto Light" panose="02000000000000000000" pitchFamily="2" charset="0"/>
              </a:rPr>
              <a:t>“</a:t>
            </a:r>
          </a:p>
        </p:txBody>
      </p:sp>
    </p:spTree>
    <p:extLst>
      <p:ext uri="{BB962C8B-B14F-4D97-AF65-F5344CB8AC3E}">
        <p14:creationId xmlns:p14="http://schemas.microsoft.com/office/powerpoint/2010/main" val="6141117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Column">
    <p:bg>
      <p:bgRef idx="1001">
        <a:schemeClr val="bg1"/>
      </p:bgRef>
    </p:bg>
    <p:spTree>
      <p:nvGrpSpPr>
        <p:cNvPr id="1" name=""/>
        <p:cNvGrpSpPr/>
        <p:nvPr/>
      </p:nvGrpSpPr>
      <p:grpSpPr>
        <a:xfrm>
          <a:off x="0" y="0"/>
          <a:ext cx="0" cy="0"/>
          <a:chOff x="0" y="0"/>
          <a:chExt cx="0" cy="0"/>
        </a:xfrm>
      </p:grpSpPr>
      <p:sp>
        <p:nvSpPr>
          <p:cNvPr id="10" name="Tijdelijke aanduiding voor tekst 12">
            <a:extLst>
              <a:ext uri="{FF2B5EF4-FFF2-40B4-BE49-F238E27FC236}">
                <a16:creationId xmlns:a16="http://schemas.microsoft.com/office/drawing/2014/main" id="{FDDEB1E3-3F38-4D19-9035-7F94DBD2F214}"/>
              </a:ext>
            </a:extLst>
          </p:cNvPr>
          <p:cNvSpPr>
            <a:spLocks noGrp="1"/>
          </p:cNvSpPr>
          <p:nvPr>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3" name="Tijdelijke aanduiding voor dianummer 2">
            <a:extLst>
              <a:ext uri="{FF2B5EF4-FFF2-40B4-BE49-F238E27FC236}">
                <a16:creationId xmlns:a16="http://schemas.microsoft.com/office/drawing/2014/main" id="{9807EDBB-831C-47B3-80A9-720CABBEF086}"/>
              </a:ext>
            </a:extLst>
          </p:cNvPr>
          <p:cNvSpPr>
            <a:spLocks noGrp="1"/>
          </p:cNvSpPr>
          <p:nvPr>
            <p:ph type="sldNum" sz="quarter" idx="33"/>
          </p:nvPr>
        </p:nvSpPr>
        <p:spPr/>
        <p:txBody>
          <a:bodyPr/>
          <a:lstStyle/>
          <a:p>
            <a:fld id="{4A97B575-076E-1145-A478-A3539F237356}" type="slidenum">
              <a:rPr lang="en-GB" smtClean="0"/>
              <a:pPr/>
              <a:t>‹#›</a:t>
            </a:fld>
            <a:endParaRPr lang="en-GB" dirty="0"/>
          </a:p>
        </p:txBody>
      </p:sp>
      <p:sp>
        <p:nvSpPr>
          <p:cNvPr id="14" name="Tijdelijke aanduiding voor inhoud 11">
            <a:extLst>
              <a:ext uri="{FF2B5EF4-FFF2-40B4-BE49-F238E27FC236}">
                <a16:creationId xmlns:a16="http://schemas.microsoft.com/office/drawing/2014/main" id="{62D8FD9C-A4EA-49E2-A6EC-892C28C51869}"/>
              </a:ext>
            </a:extLst>
          </p:cNvPr>
          <p:cNvSpPr>
            <a:spLocks noGrp="1"/>
          </p:cNvSpPr>
          <p:nvPr>
            <p:ph sz="quarter" idx="13" hasCustomPrompt="1"/>
          </p:nvPr>
        </p:nvSpPr>
        <p:spPr>
          <a:xfrm>
            <a:off x="648000" y="1836000"/>
            <a:ext cx="8686800" cy="4352400"/>
          </a:xfrm>
        </p:spPr>
        <p:txBody>
          <a:bodyPr tIns="46800" numCol="1" spcCol="540000">
            <a:noAutofit/>
          </a:bodyPr>
          <a:lstStyle>
            <a:lvl1pPr>
              <a:defRPr/>
            </a:lvl1pPr>
            <a:lvl2pPr>
              <a:defRPr/>
            </a:lvl2pPr>
            <a:lvl3pPr>
              <a:defRPr/>
            </a:lvl3pPr>
            <a:lvl4pPr>
              <a:defRPr/>
            </a:lvl4pPr>
            <a:lvl5pPr>
              <a:defRPr/>
            </a:lvl5pPr>
            <a:lvl8pPr>
              <a:defRPr/>
            </a:lvl8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el 10">
            <a:extLst>
              <a:ext uri="{FF2B5EF4-FFF2-40B4-BE49-F238E27FC236}">
                <a16:creationId xmlns:a16="http://schemas.microsoft.com/office/drawing/2014/main" id="{C205E945-85A4-4958-9016-556AD9F9804A}"/>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 name="Footer Placeholder 1">
            <a:extLst>
              <a:ext uri="{FF2B5EF4-FFF2-40B4-BE49-F238E27FC236}">
                <a16:creationId xmlns:a16="http://schemas.microsoft.com/office/drawing/2014/main" id="{0B4D07FE-8075-49D8-9CB0-A8CCE509FFAA}"/>
              </a:ext>
            </a:extLst>
          </p:cNvPr>
          <p:cNvSpPr>
            <a:spLocks noGrp="1"/>
          </p:cNvSpPr>
          <p:nvPr>
            <p:ph type="ftr" sz="quarter" idx="34"/>
          </p:nvPr>
        </p:nvSpPr>
        <p:spPr/>
        <p:txBody>
          <a:bodyPr/>
          <a:lstStyle/>
          <a:p>
            <a:r>
              <a:rPr lang="en-GB" dirty="0"/>
              <a:t>Privileged and confidential</a:t>
            </a:r>
          </a:p>
        </p:txBody>
      </p:sp>
    </p:spTree>
    <p:extLst>
      <p:ext uri="{BB962C8B-B14F-4D97-AF65-F5344CB8AC3E}">
        <p14:creationId xmlns:p14="http://schemas.microsoft.com/office/powerpoint/2010/main" val="23432499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
    <p:bg>
      <p:bgRef idx="1001">
        <a:schemeClr val="bg1"/>
      </p:bgRef>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5B0B692-B033-47C0-A25A-52D9C0BF79C9}"/>
              </a:ext>
            </a:extLst>
          </p:cNvPr>
          <p:cNvSpPr>
            <a:spLocks noGrp="1"/>
          </p:cNvSpPr>
          <p:nvPr>
            <p:ph sz="quarter" idx="33" hasCustomPrompt="1"/>
          </p:nvPr>
        </p:nvSpPr>
        <p:spPr>
          <a:xfrm>
            <a:off x="6231951" y="1836000"/>
            <a:ext cx="5313938" cy="4352400"/>
          </a:xfrm>
          <a:noFill/>
        </p:spPr>
        <p:txBody>
          <a:bodyPr>
            <a:noAutofit/>
          </a:bodyPr>
          <a:lstStyle>
            <a:lvl1pPr marL="0" indent="0">
              <a:spcAft>
                <a:spcPts val="0"/>
              </a:spcAft>
              <a:defRPr sz="1500" b="1">
                <a:latin typeface="+mj-lt"/>
              </a:defRPr>
            </a:lvl1pPr>
            <a:lvl2pPr>
              <a:defRPr b="0">
                <a:solidFill>
                  <a:schemeClr val="tx1"/>
                </a:solidFill>
                <a:latin typeface="+mn-lt"/>
              </a:defRPr>
            </a:lvl2pPr>
            <a:lvl3pPr marL="180000" indent="-180000">
              <a:buFont typeface="Arial" panose="020B0604020202020204" pitchFamily="34" charset="0"/>
              <a:buChar char="•"/>
              <a:defRPr/>
            </a:lvl3pPr>
            <a:lvl4pPr marL="180000" indent="-180000">
              <a:buFont typeface="Arial" panose="020B0604020202020204" pitchFamily="34" charset="0"/>
              <a:buChar char="•"/>
              <a:defRPr/>
            </a:lvl4pPr>
            <a:lvl5pPr marL="360000" indent="-180000">
              <a:buFont typeface="Roboto Light" panose="020B0604020202020204" charset="0"/>
              <a:buChar char="-"/>
              <a:defRPr/>
            </a:lvl5pPr>
            <a:lvl6pPr marL="540000" indent="-180000">
              <a:buFont typeface="Arial" panose="020B0604020202020204" pitchFamily="34" charset="0"/>
              <a:buChar char="•"/>
              <a:defRPr/>
            </a:lvl6pPr>
            <a:lvl7pPr marL="720000" indent="-180000">
              <a:buFont typeface="Roboto Light" panose="020B0604020202020204" charset="0"/>
              <a:buChar char="-"/>
              <a:defRPr/>
            </a:lvl7pPr>
            <a:lvl8pPr marL="900000" indent="-180000">
              <a:buFont typeface="Arial" panose="020B0604020202020204" pitchFamily="34" charset="0"/>
              <a:buChar char="•"/>
              <a:defRPr/>
            </a:lvl8pPr>
            <a:lvl9pPr marL="1080000" indent="-180000">
              <a:buFont typeface="Roboto Light" panose="020B0604020202020204" charset="0"/>
              <a:buChar char="-"/>
              <a:defRPr/>
            </a:lvl9pPr>
          </a:lstStyle>
          <a:p>
            <a:pPr lvl="0"/>
            <a:r>
              <a:rPr lang="en-GB" dirty="0"/>
              <a:t>Click to add text</a:t>
            </a:r>
          </a:p>
          <a:p>
            <a:pPr lvl="1"/>
            <a:r>
              <a:rPr lang="en-GB" dirty="0"/>
              <a:t>Second Level</a:t>
            </a:r>
          </a:p>
          <a:p>
            <a:pPr lvl="2"/>
            <a:r>
              <a:rPr lang="en-GB" dirty="0"/>
              <a:t>Third Level</a:t>
            </a:r>
          </a:p>
          <a:p>
            <a:pPr lvl="4"/>
            <a:r>
              <a:rPr lang="en-GB" dirty="0"/>
              <a:t>Fourth Level</a:t>
            </a:r>
          </a:p>
          <a:p>
            <a:pPr lvl="5"/>
            <a:r>
              <a:rPr lang="en-GB" dirty="0"/>
              <a:t>Fifth Level</a:t>
            </a:r>
          </a:p>
          <a:p>
            <a:pPr lvl="6"/>
            <a:r>
              <a:rPr lang="en-GB" dirty="0"/>
              <a:t>Sixth Level</a:t>
            </a:r>
          </a:p>
          <a:p>
            <a:pPr lvl="7"/>
            <a:r>
              <a:rPr lang="en-GB" dirty="0"/>
              <a:t>Seventh Level</a:t>
            </a:r>
          </a:p>
          <a:p>
            <a:pPr lvl="8"/>
            <a:r>
              <a:rPr lang="en-GB" dirty="0"/>
              <a:t>Eighth Level</a:t>
            </a:r>
          </a:p>
        </p:txBody>
      </p:sp>
      <p:sp>
        <p:nvSpPr>
          <p:cNvPr id="25" name="Titel 10">
            <a:extLst>
              <a:ext uri="{FF2B5EF4-FFF2-40B4-BE49-F238E27FC236}">
                <a16:creationId xmlns:a16="http://schemas.microsoft.com/office/drawing/2014/main" id="{ED6A19BE-DAE4-6241-9545-EF395B0E674F}"/>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6" name="Tijdelijke aanduiding voor tekst 12">
            <a:extLst>
              <a:ext uri="{FF2B5EF4-FFF2-40B4-BE49-F238E27FC236}">
                <a16:creationId xmlns:a16="http://schemas.microsoft.com/office/drawing/2014/main" id="{F95DD1FC-C855-1142-9E67-7F01D53AF07C}"/>
              </a:ext>
            </a:extLst>
          </p:cNvPr>
          <p:cNvSpPr>
            <a:spLocks noGrp="1"/>
          </p:cNvSpPr>
          <p:nvPr>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3" name="Tijdelijke aanduiding voor dianummer 2">
            <a:extLst>
              <a:ext uri="{FF2B5EF4-FFF2-40B4-BE49-F238E27FC236}">
                <a16:creationId xmlns:a16="http://schemas.microsoft.com/office/drawing/2014/main" id="{638FFC1D-6D86-45AB-A13C-F1854AE505C0}"/>
              </a:ext>
            </a:extLst>
          </p:cNvPr>
          <p:cNvSpPr>
            <a:spLocks noGrp="1"/>
          </p:cNvSpPr>
          <p:nvPr>
            <p:ph type="sldNum" sz="quarter" idx="34"/>
          </p:nvPr>
        </p:nvSpPr>
        <p:spPr/>
        <p:txBody>
          <a:bodyPr/>
          <a:lstStyle/>
          <a:p>
            <a:fld id="{4A97B575-076E-1145-A478-A3539F237356}" type="slidenum">
              <a:rPr lang="en-GB" smtClean="0"/>
              <a:pPr/>
              <a:t>‹#›</a:t>
            </a:fld>
            <a:endParaRPr lang="en-GB" dirty="0"/>
          </a:p>
        </p:txBody>
      </p:sp>
      <p:sp>
        <p:nvSpPr>
          <p:cNvPr id="10" name="Tijdelijke aanduiding voor inhoud 11">
            <a:extLst>
              <a:ext uri="{FF2B5EF4-FFF2-40B4-BE49-F238E27FC236}">
                <a16:creationId xmlns:a16="http://schemas.microsoft.com/office/drawing/2014/main" id="{B3BC5F35-1C49-4C1D-9B23-B44419B35678}"/>
              </a:ext>
            </a:extLst>
          </p:cNvPr>
          <p:cNvSpPr>
            <a:spLocks noGrp="1"/>
          </p:cNvSpPr>
          <p:nvPr>
            <p:ph sz="quarter" idx="13" hasCustomPrompt="1"/>
          </p:nvPr>
        </p:nvSpPr>
        <p:spPr>
          <a:xfrm>
            <a:off x="648000" y="1836000"/>
            <a:ext cx="5313600" cy="4352400"/>
          </a:xfrm>
        </p:spPr>
        <p:txBody>
          <a:bodyPr tIns="46800" numCol="1" spcCol="540000">
            <a:noAutofit/>
          </a:bodyPr>
          <a:lstStyle>
            <a:lvl1pPr>
              <a:defRPr/>
            </a:lvl1pPr>
            <a:lvl2pPr>
              <a:defRPr/>
            </a:lvl2pPr>
            <a:lvl3pPr>
              <a:defRPr/>
            </a:lvl3pPr>
            <a:lvl4pPr>
              <a:defRPr/>
            </a:lvl4pPr>
            <a:lvl5pPr>
              <a:defRPr/>
            </a:lvl5pPr>
            <a:lvl8pPr>
              <a:defRPr/>
            </a:lvl8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Footer Placeholder 1">
            <a:extLst>
              <a:ext uri="{FF2B5EF4-FFF2-40B4-BE49-F238E27FC236}">
                <a16:creationId xmlns:a16="http://schemas.microsoft.com/office/drawing/2014/main" id="{A6EB98FA-AF23-4D6E-82FB-0481D956FAFD}"/>
              </a:ext>
            </a:extLst>
          </p:cNvPr>
          <p:cNvSpPr>
            <a:spLocks noGrp="1"/>
          </p:cNvSpPr>
          <p:nvPr>
            <p:ph type="ftr" sz="quarter" idx="35"/>
          </p:nvPr>
        </p:nvSpPr>
        <p:spPr/>
        <p:txBody>
          <a:bodyPr/>
          <a:lstStyle/>
          <a:p>
            <a:r>
              <a:rPr lang="en-GB" dirty="0"/>
              <a:t>Privileged and confidential</a:t>
            </a:r>
          </a:p>
        </p:txBody>
      </p:sp>
    </p:spTree>
    <p:extLst>
      <p:ext uri="{BB962C8B-B14F-4D97-AF65-F5344CB8AC3E}">
        <p14:creationId xmlns:p14="http://schemas.microsoft.com/office/powerpoint/2010/main" val="19405547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Column">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E2C1BA-679D-D74A-9865-0376F4082F49}"/>
              </a:ext>
            </a:extLst>
          </p:cNvPr>
          <p:cNvSpPr>
            <a:spLocks noGrp="1"/>
          </p:cNvSpPr>
          <p:nvPr>
            <p:ph type="sldNum" sz="quarter" idx="31"/>
          </p:nvPr>
        </p:nvSpPr>
        <p:spPr/>
        <p:txBody>
          <a:bodyPr/>
          <a:lstStyle/>
          <a:p>
            <a:fld id="{4A97B575-076E-1145-A478-A3539F237356}" type="slidenum">
              <a:rPr lang="en-GB" smtClean="0"/>
              <a:pPr/>
              <a:t>‹#›</a:t>
            </a:fld>
            <a:endParaRPr lang="en-GB" dirty="0"/>
          </a:p>
        </p:txBody>
      </p:sp>
      <p:sp>
        <p:nvSpPr>
          <p:cNvPr id="15" name="Content Placeholder 12">
            <a:extLst>
              <a:ext uri="{FF2B5EF4-FFF2-40B4-BE49-F238E27FC236}">
                <a16:creationId xmlns:a16="http://schemas.microsoft.com/office/drawing/2014/main" id="{90D43ABB-4B47-4ABE-8A58-C5B4E6EBA821}"/>
              </a:ext>
            </a:extLst>
          </p:cNvPr>
          <p:cNvSpPr>
            <a:spLocks noGrp="1"/>
          </p:cNvSpPr>
          <p:nvPr>
            <p:ph sz="quarter" idx="34" hasCustomPrompt="1"/>
          </p:nvPr>
        </p:nvSpPr>
        <p:spPr>
          <a:xfrm>
            <a:off x="8111643" y="1836001"/>
            <a:ext cx="3433762" cy="4352400"/>
          </a:xfrm>
          <a:noFill/>
        </p:spPr>
        <p:txBody>
          <a:bodyPr lIns="90000">
            <a:noAutofit/>
          </a:bodyPr>
          <a:lstStyle>
            <a:lvl1pPr marL="0">
              <a:spcAft>
                <a:spcPts val="0"/>
              </a:spcAft>
              <a:defRPr sz="1500" b="1">
                <a:latin typeface="+mj-lt"/>
              </a:defRPr>
            </a:lvl1pPr>
            <a:lvl2pPr>
              <a:spcAft>
                <a:spcPts val="0"/>
              </a:spcAft>
              <a:defRPr b="0">
                <a:solidFill>
                  <a:schemeClr val="tx1"/>
                </a:solidFill>
                <a:latin typeface="+mn-lt"/>
              </a:defRPr>
            </a:lvl2pPr>
            <a:lvl3pPr marL="180000" indent="-180000">
              <a:spcAft>
                <a:spcPts val="0"/>
              </a:spcAft>
              <a:buFont typeface="Arial" panose="020B0604020202020204" pitchFamily="34" charset="0"/>
              <a:buChar char="•"/>
              <a:defRPr/>
            </a:lvl3pPr>
            <a:lvl4pPr marL="360000" indent="-180000">
              <a:spcAft>
                <a:spcPts val="0"/>
              </a:spcAft>
              <a:buFont typeface="Roboto Light" panose="020B0604020202020204" charset="0"/>
              <a:buChar char="-"/>
              <a:defRPr/>
            </a:lvl4pPr>
            <a:lvl5pPr marL="540000" indent="-180000">
              <a:spcAft>
                <a:spcPts val="0"/>
              </a:spcAft>
              <a:buFont typeface="Arial" panose="020B0604020202020204" pitchFamily="34" charset="0"/>
              <a:buChar char="•"/>
              <a:defRPr/>
            </a:lvl5pPr>
            <a:lvl6pPr marL="720000" indent="-180000">
              <a:buFont typeface="Roboto Light" panose="020B0604020202020204" charset="0"/>
              <a:buChar char="-"/>
              <a:defRPr/>
            </a:lvl6pPr>
            <a:lvl7pPr marL="900000" indent="-180000">
              <a:buFont typeface="Arial" panose="020B0604020202020204" pitchFamily="34" charset="0"/>
              <a:buChar char="•"/>
              <a:defRPr/>
            </a:lvl7pPr>
            <a:lvl8pPr marL="900000" indent="-180000">
              <a:buFont typeface="Arial" panose="020B0604020202020204" pitchFamily="34" charset="0"/>
              <a:buChar char="•"/>
              <a:defRPr/>
            </a:lvl8pPr>
            <a:lvl9pPr marL="1080000" indent="-180000">
              <a:buFont typeface="Roboto" panose="02000000000000000000" pitchFamily="2" charset="0"/>
              <a:buChar cha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p:txBody>
      </p:sp>
      <p:sp>
        <p:nvSpPr>
          <p:cNvPr id="21" name="Titel 10">
            <a:extLst>
              <a:ext uri="{FF2B5EF4-FFF2-40B4-BE49-F238E27FC236}">
                <a16:creationId xmlns:a16="http://schemas.microsoft.com/office/drawing/2014/main" id="{715B6F36-5379-DB4E-AECD-B7389567CB01}"/>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2" name="Tijdelijke aanduiding voor tekst 12">
            <a:extLst>
              <a:ext uri="{FF2B5EF4-FFF2-40B4-BE49-F238E27FC236}">
                <a16:creationId xmlns:a16="http://schemas.microsoft.com/office/drawing/2014/main" id="{3EB6AEFE-10E3-8B4A-81EA-13AD56836FB6}"/>
              </a:ext>
            </a:extLst>
          </p:cNvPr>
          <p:cNvSpPr>
            <a:spLocks noGrp="1"/>
          </p:cNvSpPr>
          <p:nvPr>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16" name="Content Placeholder 12">
            <a:extLst>
              <a:ext uri="{FF2B5EF4-FFF2-40B4-BE49-F238E27FC236}">
                <a16:creationId xmlns:a16="http://schemas.microsoft.com/office/drawing/2014/main" id="{A90D40D9-F5D7-4B5A-B549-99785966401A}"/>
              </a:ext>
            </a:extLst>
          </p:cNvPr>
          <p:cNvSpPr>
            <a:spLocks noGrp="1"/>
          </p:cNvSpPr>
          <p:nvPr>
            <p:ph sz="quarter" idx="35" hasCustomPrompt="1"/>
          </p:nvPr>
        </p:nvSpPr>
        <p:spPr>
          <a:xfrm>
            <a:off x="4378878" y="1836001"/>
            <a:ext cx="3431875" cy="4352400"/>
          </a:xfrm>
          <a:noFill/>
        </p:spPr>
        <p:txBody>
          <a:bodyPr>
            <a:noAutofit/>
          </a:bodyPr>
          <a:lstStyle>
            <a:lvl1pPr marL="0" indent="0">
              <a:spcAft>
                <a:spcPts val="0"/>
              </a:spcAft>
              <a:defRPr sz="1500" b="1">
                <a:latin typeface="+mj-lt"/>
              </a:defRPr>
            </a:lvl1pPr>
            <a:lvl2pPr>
              <a:defRPr b="0">
                <a:solidFill>
                  <a:schemeClr val="tx1"/>
                </a:solidFill>
                <a:latin typeface="+mn-lt"/>
              </a:defRPr>
            </a:lvl2pPr>
            <a:lvl3pPr marL="180000" indent="-180000">
              <a:buFont typeface="Arial" panose="020B0604020202020204" pitchFamily="34" charset="0"/>
              <a:buChar char="•"/>
              <a:defRPr/>
            </a:lvl3pPr>
            <a:lvl4pPr marL="180000" indent="-180000">
              <a:buFont typeface="Arial" panose="020B0604020202020204" pitchFamily="34" charset="0"/>
              <a:buChar char="•"/>
              <a:defRPr/>
            </a:lvl4pPr>
            <a:lvl5pPr marL="360000" indent="-180000">
              <a:buFont typeface="Roboto Light" panose="020B0604020202020204" charset="0"/>
              <a:buChar char="-"/>
              <a:defRPr/>
            </a:lvl5pPr>
            <a:lvl6pPr marL="540000" indent="-180000">
              <a:buFont typeface="Arial" panose="020B0604020202020204" pitchFamily="34" charset="0"/>
              <a:buChar char="•"/>
              <a:defRPr/>
            </a:lvl6pPr>
            <a:lvl7pPr marL="720000" indent="-180000">
              <a:buFont typeface="Roboto Light" panose="020B0604020202020204" charset="0"/>
              <a:buChar char="-"/>
              <a:defRPr/>
            </a:lvl7pPr>
            <a:lvl8pPr marL="900000" indent="-180000">
              <a:buFont typeface="Arial" panose="020B0604020202020204" pitchFamily="34" charset="0"/>
              <a:buChar char="•"/>
              <a:defRPr/>
            </a:lvl8pPr>
            <a:lvl9pPr marL="1080000" indent="-180000">
              <a:buFont typeface="Roboto Light" panose="020B0604020202020204" charset="0"/>
              <a:buChar char="-"/>
              <a:defRPr/>
            </a:lvl9pPr>
          </a:lstStyle>
          <a:p>
            <a:pPr lvl="0"/>
            <a:r>
              <a:rPr lang="en-GB" dirty="0"/>
              <a:t>Click to add text</a:t>
            </a:r>
          </a:p>
          <a:p>
            <a:pPr lvl="1"/>
            <a:r>
              <a:rPr lang="en-GB" dirty="0"/>
              <a:t>Second Level</a:t>
            </a:r>
          </a:p>
          <a:p>
            <a:pPr lvl="2"/>
            <a:r>
              <a:rPr lang="en-GB" dirty="0"/>
              <a:t>Third Level</a:t>
            </a:r>
          </a:p>
          <a:p>
            <a:pPr lvl="4"/>
            <a:r>
              <a:rPr lang="en-GB" dirty="0"/>
              <a:t>Fourth Level</a:t>
            </a:r>
          </a:p>
          <a:p>
            <a:pPr lvl="5"/>
            <a:r>
              <a:rPr lang="en-GB" dirty="0"/>
              <a:t>Fifth Level</a:t>
            </a:r>
          </a:p>
          <a:p>
            <a:pPr lvl="6"/>
            <a:r>
              <a:rPr lang="en-GB" dirty="0"/>
              <a:t>Sixth Level</a:t>
            </a:r>
          </a:p>
          <a:p>
            <a:pPr lvl="7"/>
            <a:r>
              <a:rPr lang="en-GB" dirty="0"/>
              <a:t>Seventh Level</a:t>
            </a:r>
          </a:p>
          <a:p>
            <a:pPr lvl="8"/>
            <a:r>
              <a:rPr lang="en-GB" dirty="0"/>
              <a:t>Eighth Level</a:t>
            </a:r>
          </a:p>
        </p:txBody>
      </p:sp>
      <p:sp>
        <p:nvSpPr>
          <p:cNvPr id="17" name="Tijdelijke aanduiding voor inhoud 11">
            <a:extLst>
              <a:ext uri="{FF2B5EF4-FFF2-40B4-BE49-F238E27FC236}">
                <a16:creationId xmlns:a16="http://schemas.microsoft.com/office/drawing/2014/main" id="{17D8AEAF-4190-4063-B2C6-B8F41BCD4388}"/>
              </a:ext>
            </a:extLst>
          </p:cNvPr>
          <p:cNvSpPr>
            <a:spLocks noGrp="1"/>
          </p:cNvSpPr>
          <p:nvPr>
            <p:ph sz="quarter" idx="13" hasCustomPrompt="1"/>
          </p:nvPr>
        </p:nvSpPr>
        <p:spPr>
          <a:xfrm>
            <a:off x="648000" y="1836000"/>
            <a:ext cx="3430800" cy="4352400"/>
          </a:xfrm>
        </p:spPr>
        <p:txBody>
          <a:bodyPr tIns="46800" numCol="1" spcCol="540000">
            <a:noAutofit/>
          </a:bodyPr>
          <a:lstStyle>
            <a:lvl1pPr>
              <a:defRPr/>
            </a:lvl1pPr>
            <a:lvl2pPr>
              <a:defRPr/>
            </a:lvl2pPr>
            <a:lvl3pPr>
              <a:defRPr/>
            </a:lvl3pPr>
            <a:lvl4pPr>
              <a:defRPr/>
            </a:lvl4pPr>
            <a:lvl5pPr>
              <a:defRPr/>
            </a:lvl5pPr>
            <a:lvl8pPr>
              <a:defRPr/>
            </a:lvl8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Footer Placeholder 1">
            <a:extLst>
              <a:ext uri="{FF2B5EF4-FFF2-40B4-BE49-F238E27FC236}">
                <a16:creationId xmlns:a16="http://schemas.microsoft.com/office/drawing/2014/main" id="{21DB2836-555E-4941-8FFF-F87DA07CAD5A}"/>
              </a:ext>
            </a:extLst>
          </p:cNvPr>
          <p:cNvSpPr>
            <a:spLocks noGrp="1"/>
          </p:cNvSpPr>
          <p:nvPr>
            <p:ph type="ftr" sz="quarter" idx="36"/>
          </p:nvPr>
        </p:nvSpPr>
        <p:spPr/>
        <p:txBody>
          <a:bodyPr/>
          <a:lstStyle/>
          <a:p>
            <a:r>
              <a:rPr lang="en-GB" dirty="0"/>
              <a:t>Privileged and confidential</a:t>
            </a:r>
          </a:p>
        </p:txBody>
      </p:sp>
    </p:spTree>
    <p:extLst>
      <p:ext uri="{BB962C8B-B14F-4D97-AF65-F5344CB8AC3E}">
        <p14:creationId xmlns:p14="http://schemas.microsoft.com/office/powerpoint/2010/main" val="2452963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box 1 Column">
    <p:bg>
      <p:bgRef idx="1001">
        <a:schemeClr val="bg1"/>
      </p:bgRef>
    </p:bg>
    <p:spTree>
      <p:nvGrpSpPr>
        <p:cNvPr id="1" name=""/>
        <p:cNvGrpSpPr/>
        <p:nvPr/>
      </p:nvGrpSpPr>
      <p:grpSpPr>
        <a:xfrm>
          <a:off x="0" y="0"/>
          <a:ext cx="0" cy="0"/>
          <a:chOff x="0" y="0"/>
          <a:chExt cx="0" cy="0"/>
        </a:xfrm>
      </p:grpSpPr>
      <p:sp>
        <p:nvSpPr>
          <p:cNvPr id="13" name="Tijdelijke aanduiding voor inhoud 11">
            <a:extLst>
              <a:ext uri="{FF2B5EF4-FFF2-40B4-BE49-F238E27FC236}">
                <a16:creationId xmlns:a16="http://schemas.microsoft.com/office/drawing/2014/main" id="{027D63B7-9855-4C25-8FFB-74CA349541E4}"/>
              </a:ext>
            </a:extLst>
          </p:cNvPr>
          <p:cNvSpPr>
            <a:spLocks noGrp="1"/>
          </p:cNvSpPr>
          <p:nvPr>
            <p:ph sz="quarter" idx="33" hasCustomPrompt="1"/>
          </p:nvPr>
        </p:nvSpPr>
        <p:spPr>
          <a:xfrm>
            <a:off x="2997151" y="1836000"/>
            <a:ext cx="7674349" cy="4352400"/>
          </a:xfrm>
        </p:spPr>
        <p:txBody>
          <a:bodyPr tIns="46800" numCol="1" spcCol="540000">
            <a:noAutofit/>
          </a:bodyPr>
          <a:lstStyle>
            <a:lvl1pPr>
              <a:defRPr/>
            </a:lvl1pPr>
            <a:lvl2pPr>
              <a:defRPr/>
            </a:lvl2pPr>
            <a:lvl3pPr>
              <a:defRPr/>
            </a:lvl3pPr>
            <a:lvl4pPr>
              <a:defRPr/>
            </a:lvl4pPr>
            <a:lvl5pPr>
              <a:defRPr/>
            </a:lvl5pPr>
            <a:lvl8pPr>
              <a:defRPr/>
            </a:lvl8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Slide Number Placeholder 1">
            <a:extLst>
              <a:ext uri="{FF2B5EF4-FFF2-40B4-BE49-F238E27FC236}">
                <a16:creationId xmlns:a16="http://schemas.microsoft.com/office/drawing/2014/main" id="{CF234768-70EE-B24A-A372-D4CD591F8F45}"/>
              </a:ext>
            </a:extLst>
          </p:cNvPr>
          <p:cNvSpPr>
            <a:spLocks noGrp="1"/>
          </p:cNvSpPr>
          <p:nvPr>
            <p:ph type="sldNum" sz="quarter" idx="31"/>
          </p:nvPr>
        </p:nvSpPr>
        <p:spPr/>
        <p:txBody>
          <a:bodyPr/>
          <a:lstStyle/>
          <a:p>
            <a:fld id="{4A97B575-076E-1145-A478-A3539F237356}" type="slidenum">
              <a:rPr lang="en-GB" smtClean="0"/>
              <a:pPr/>
              <a:t>‹#›</a:t>
            </a:fld>
            <a:endParaRPr lang="en-GB" dirty="0"/>
          </a:p>
        </p:txBody>
      </p:sp>
      <p:sp>
        <p:nvSpPr>
          <p:cNvPr id="19" name="Titel 10">
            <a:extLst>
              <a:ext uri="{FF2B5EF4-FFF2-40B4-BE49-F238E27FC236}">
                <a16:creationId xmlns:a16="http://schemas.microsoft.com/office/drawing/2014/main" id="{B14AB7E2-0E13-0748-A4AB-6E80BB2488FB}"/>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0" name="Tijdelijke aanduiding voor tekst 12">
            <a:extLst>
              <a:ext uri="{FF2B5EF4-FFF2-40B4-BE49-F238E27FC236}">
                <a16:creationId xmlns:a16="http://schemas.microsoft.com/office/drawing/2014/main" id="{AD764829-9EFA-A245-9B5F-7BDFF01DAAA8}"/>
              </a:ext>
            </a:extLst>
          </p:cNvPr>
          <p:cNvSpPr>
            <a:spLocks noGrp="1"/>
          </p:cNvSpPr>
          <p:nvPr>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11" name="Tijdelijke aanduiding voor tekst 3">
            <a:extLst>
              <a:ext uri="{FF2B5EF4-FFF2-40B4-BE49-F238E27FC236}">
                <a16:creationId xmlns:a16="http://schemas.microsoft.com/office/drawing/2014/main" id="{A2990EF1-47D9-4AC8-9835-4E833E733615}"/>
              </a:ext>
            </a:extLst>
          </p:cNvPr>
          <p:cNvSpPr>
            <a:spLocks noGrp="1"/>
          </p:cNvSpPr>
          <p:nvPr>
            <p:ph type="body" sz="quarter" idx="32"/>
          </p:nvPr>
        </p:nvSpPr>
        <p:spPr>
          <a:xfrm>
            <a:off x="-6350" y="1295400"/>
            <a:ext cx="2545185" cy="5562600"/>
          </a:xfrm>
          <a:solidFill>
            <a:schemeClr val="tx2"/>
          </a:solidFill>
        </p:spPr>
        <p:txBody>
          <a:bodyPr tIns="590400"/>
          <a:lstStyle>
            <a:lvl1pPr algn="ctr">
              <a:defRPr>
                <a:solidFill>
                  <a:schemeClr val="bg1"/>
                </a:solidFill>
              </a:defRPr>
            </a:lvl1pPr>
            <a:lvl2pPr>
              <a:defRPr>
                <a:noFill/>
              </a:defRPr>
            </a:lvl2pPr>
            <a:lvl3pPr>
              <a:defRPr>
                <a:noFill/>
              </a:defRPr>
            </a:lvl3pPr>
            <a:lvl4pPr>
              <a:defRPr>
                <a:noFill/>
              </a:defRPr>
            </a:lvl4pPr>
            <a:lvl5pPr>
              <a:defRPr>
                <a:noFill/>
              </a:defRPr>
            </a:lvl5pPr>
          </a:lstStyle>
          <a:p>
            <a:pPr lvl="0"/>
            <a:r>
              <a:rPr lang="en-GB"/>
              <a:t>Click to edit Master text styles</a:t>
            </a:r>
            <a:endParaRPr lang="en-GB" dirty="0"/>
          </a:p>
        </p:txBody>
      </p:sp>
      <p:sp>
        <p:nvSpPr>
          <p:cNvPr id="3" name="Footer Placeholder 2">
            <a:extLst>
              <a:ext uri="{FF2B5EF4-FFF2-40B4-BE49-F238E27FC236}">
                <a16:creationId xmlns:a16="http://schemas.microsoft.com/office/drawing/2014/main" id="{8DAB991C-496B-4EC5-A379-8A178DCE0EA9}"/>
              </a:ext>
            </a:extLst>
          </p:cNvPr>
          <p:cNvSpPr>
            <a:spLocks noGrp="1"/>
          </p:cNvSpPr>
          <p:nvPr>
            <p:ph type="ftr" sz="quarter" idx="34"/>
          </p:nvPr>
        </p:nvSpPr>
        <p:spPr/>
        <p:txBody>
          <a:bodyPr/>
          <a:lstStyle/>
          <a:p>
            <a:r>
              <a:rPr lang="en-GB" dirty="0"/>
              <a:t>Privileged and confidential</a:t>
            </a:r>
          </a:p>
        </p:txBody>
      </p:sp>
    </p:spTree>
    <p:extLst>
      <p:ext uri="{BB962C8B-B14F-4D97-AF65-F5344CB8AC3E}">
        <p14:creationId xmlns:p14="http://schemas.microsoft.com/office/powerpoint/2010/main" val="4950296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ctbox 2 Column">
    <p:bg>
      <p:bgRef idx="1001">
        <a:schemeClr val="bg1"/>
      </p:bgRef>
    </p:bg>
    <p:spTree>
      <p:nvGrpSpPr>
        <p:cNvPr id="1" name=""/>
        <p:cNvGrpSpPr/>
        <p:nvPr/>
      </p:nvGrpSpPr>
      <p:grpSpPr>
        <a:xfrm>
          <a:off x="0" y="0"/>
          <a:ext cx="0" cy="0"/>
          <a:chOff x="0" y="0"/>
          <a:chExt cx="0" cy="0"/>
        </a:xfrm>
      </p:grpSpPr>
      <p:sp>
        <p:nvSpPr>
          <p:cNvPr id="10" name="Tijdelijke aanduiding voor inhoud 11">
            <a:extLst>
              <a:ext uri="{FF2B5EF4-FFF2-40B4-BE49-F238E27FC236}">
                <a16:creationId xmlns:a16="http://schemas.microsoft.com/office/drawing/2014/main" id="{3CEF36A1-2C58-46C4-A304-07142916B99B}"/>
              </a:ext>
            </a:extLst>
          </p:cNvPr>
          <p:cNvSpPr>
            <a:spLocks noGrp="1"/>
          </p:cNvSpPr>
          <p:nvPr>
            <p:ph sz="quarter" idx="13" hasCustomPrompt="1"/>
          </p:nvPr>
        </p:nvSpPr>
        <p:spPr>
          <a:xfrm>
            <a:off x="7419861" y="1836001"/>
            <a:ext cx="4125544" cy="4352400"/>
          </a:xfrm>
        </p:spPr>
        <p:txBody>
          <a:bodyPr>
            <a:noAutofit/>
          </a:bodyPr>
          <a:lstStyle>
            <a:lvl1pPr>
              <a:defRPr/>
            </a:lvl1pPr>
            <a:lvl2pPr>
              <a:defRPr/>
            </a:lvl2pPr>
            <a:lvl3pPr>
              <a:defRPr/>
            </a:lvl3pPr>
            <a:lvl4pPr>
              <a:defRPr/>
            </a:lvl4pPr>
            <a:lvl5pPr>
              <a:defRPr/>
            </a:lvl5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Slide Number Placeholder 1">
            <a:extLst>
              <a:ext uri="{FF2B5EF4-FFF2-40B4-BE49-F238E27FC236}">
                <a16:creationId xmlns:a16="http://schemas.microsoft.com/office/drawing/2014/main" id="{D1A7AAE4-247F-0340-A4A6-BCA781738347}"/>
              </a:ext>
            </a:extLst>
          </p:cNvPr>
          <p:cNvSpPr>
            <a:spLocks noGrp="1"/>
          </p:cNvSpPr>
          <p:nvPr>
            <p:ph type="sldNum" sz="quarter" idx="32"/>
          </p:nvPr>
        </p:nvSpPr>
        <p:spPr/>
        <p:txBody>
          <a:bodyPr/>
          <a:lstStyle/>
          <a:p>
            <a:fld id="{4A97B575-076E-1145-A478-A3539F237356}" type="slidenum">
              <a:rPr lang="en-GB" smtClean="0"/>
              <a:pPr/>
              <a:t>‹#›</a:t>
            </a:fld>
            <a:endParaRPr lang="en-GB" dirty="0"/>
          </a:p>
        </p:txBody>
      </p:sp>
      <p:sp>
        <p:nvSpPr>
          <p:cNvPr id="14" name="Tijdelijke aanduiding voor inhoud 11">
            <a:extLst>
              <a:ext uri="{FF2B5EF4-FFF2-40B4-BE49-F238E27FC236}">
                <a16:creationId xmlns:a16="http://schemas.microsoft.com/office/drawing/2014/main" id="{F58D3B0B-2308-B247-8991-F3E6048F4C0B}"/>
              </a:ext>
            </a:extLst>
          </p:cNvPr>
          <p:cNvSpPr>
            <a:spLocks noGrp="1"/>
          </p:cNvSpPr>
          <p:nvPr>
            <p:ph sz="quarter" idx="34" hasCustomPrompt="1"/>
          </p:nvPr>
        </p:nvSpPr>
        <p:spPr>
          <a:xfrm>
            <a:off x="2997151" y="1836001"/>
            <a:ext cx="4125544" cy="4352400"/>
          </a:xfrm>
        </p:spPr>
        <p:txBody>
          <a:bodyPr>
            <a:noAutofit/>
          </a:bodyPr>
          <a:lstStyle>
            <a:lvl1pPr>
              <a:defRPr/>
            </a:lvl1pPr>
            <a:lvl2pPr>
              <a:defRPr/>
            </a:lvl2pPr>
            <a:lvl3pPr>
              <a:defRPr/>
            </a:lvl3pPr>
            <a:lvl4pPr>
              <a:defRPr/>
            </a:lvl4pPr>
            <a:lvl5pP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itel 10">
            <a:extLst>
              <a:ext uri="{FF2B5EF4-FFF2-40B4-BE49-F238E27FC236}">
                <a16:creationId xmlns:a16="http://schemas.microsoft.com/office/drawing/2014/main" id="{37C0C652-3A7B-A949-958A-BBF19F38A342}"/>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2" name="Tijdelijke aanduiding voor tekst 12">
            <a:extLst>
              <a:ext uri="{FF2B5EF4-FFF2-40B4-BE49-F238E27FC236}">
                <a16:creationId xmlns:a16="http://schemas.microsoft.com/office/drawing/2014/main" id="{CD8DE1D7-7E53-F341-826A-A0855675F9AD}"/>
              </a:ext>
            </a:extLst>
          </p:cNvPr>
          <p:cNvSpPr>
            <a:spLocks noGrp="1"/>
          </p:cNvSpPr>
          <p:nvPr>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11" name="Tijdelijke aanduiding voor tekst 3">
            <a:extLst>
              <a:ext uri="{FF2B5EF4-FFF2-40B4-BE49-F238E27FC236}">
                <a16:creationId xmlns:a16="http://schemas.microsoft.com/office/drawing/2014/main" id="{92192414-73EF-40A9-A7DE-D58F72C9B064}"/>
              </a:ext>
            </a:extLst>
          </p:cNvPr>
          <p:cNvSpPr>
            <a:spLocks noGrp="1"/>
          </p:cNvSpPr>
          <p:nvPr>
            <p:ph type="body" sz="quarter" idx="35"/>
          </p:nvPr>
        </p:nvSpPr>
        <p:spPr>
          <a:xfrm>
            <a:off x="-6350" y="1295400"/>
            <a:ext cx="2545185" cy="5562600"/>
          </a:xfrm>
          <a:solidFill>
            <a:schemeClr val="tx2"/>
          </a:solidFill>
        </p:spPr>
        <p:txBody>
          <a:bodyPr tIns="59040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endParaRPr lang="en-GB" dirty="0"/>
          </a:p>
        </p:txBody>
      </p:sp>
      <p:sp>
        <p:nvSpPr>
          <p:cNvPr id="3" name="Footer Placeholder 2">
            <a:extLst>
              <a:ext uri="{FF2B5EF4-FFF2-40B4-BE49-F238E27FC236}">
                <a16:creationId xmlns:a16="http://schemas.microsoft.com/office/drawing/2014/main" id="{0D635DBD-2178-49CE-9D01-2C3407A5C02F}"/>
              </a:ext>
            </a:extLst>
          </p:cNvPr>
          <p:cNvSpPr>
            <a:spLocks noGrp="1"/>
          </p:cNvSpPr>
          <p:nvPr>
            <p:ph type="ftr" sz="quarter" idx="36"/>
          </p:nvPr>
        </p:nvSpPr>
        <p:spPr/>
        <p:txBody>
          <a:bodyPr/>
          <a:lstStyle/>
          <a:p>
            <a:r>
              <a:rPr lang="en-GB" dirty="0"/>
              <a:t>Privileged and confidential</a:t>
            </a:r>
          </a:p>
        </p:txBody>
      </p:sp>
    </p:spTree>
    <p:extLst>
      <p:ext uri="{BB962C8B-B14F-4D97-AF65-F5344CB8AC3E}">
        <p14:creationId xmlns:p14="http://schemas.microsoft.com/office/powerpoint/2010/main" val="134844740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 1">
    <p:bg>
      <p:bgRef idx="1001">
        <a:schemeClr val="bg1"/>
      </p:bgRef>
    </p:bg>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E284717A-E419-4A33-A338-47A0AB019C83}"/>
              </a:ext>
            </a:extLst>
          </p:cNvPr>
          <p:cNvSpPr>
            <a:spLocks noGrp="1"/>
          </p:cNvSpPr>
          <p:nvPr>
            <p:ph type="pic" sz="quarter" idx="76" hasCustomPrompt="1"/>
          </p:nvPr>
        </p:nvSpPr>
        <p:spPr>
          <a:xfrm>
            <a:off x="754688" y="1886400"/>
            <a:ext cx="2520000" cy="2518045"/>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50000" sy="50000" flip="none" algn="ctr"/>
          </a:blipFill>
        </p:spPr>
        <p:txBody>
          <a:bodyPr anchor="ct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12" name="Tijdelijke aanduiding voor tekst 26">
            <a:extLst>
              <a:ext uri="{FF2B5EF4-FFF2-40B4-BE49-F238E27FC236}">
                <a16:creationId xmlns:a16="http://schemas.microsoft.com/office/drawing/2014/main" id="{B086BE4F-6AD8-412D-BBC7-A9D11947BA28}"/>
              </a:ext>
            </a:extLst>
          </p:cNvPr>
          <p:cNvSpPr>
            <a:spLocks noGrp="1"/>
          </p:cNvSpPr>
          <p:nvPr>
            <p:ph type="body" sz="quarter" idx="77" hasCustomPrompt="1"/>
          </p:nvPr>
        </p:nvSpPr>
        <p:spPr>
          <a:xfrm>
            <a:off x="748190" y="4536174"/>
            <a:ext cx="3168381" cy="332159"/>
          </a:xfrm>
        </p:spPr>
        <p:txBody>
          <a:bodyPr lIns="0" anchor="t">
            <a:noAutofit/>
          </a:bodyPr>
          <a:lstStyle>
            <a:lvl1pPr algn="l">
              <a:lnSpc>
                <a:spcPct val="100000"/>
              </a:lnSpc>
              <a:spcBef>
                <a:spcPts val="0"/>
              </a:spcBef>
              <a:defRPr sz="1400" b="1" i="0">
                <a:latin typeface="+mj-lt"/>
                <a:ea typeface="Roboto Light" panose="02000000000000000000" pitchFamily="2" charset="0"/>
              </a:defRPr>
            </a:lvl1pPr>
            <a:lvl2pPr algn="l">
              <a:lnSpc>
                <a:spcPct val="100000"/>
              </a:lnSpc>
              <a:defRPr>
                <a:solidFill>
                  <a:schemeClr val="tx2"/>
                </a:solidFill>
              </a:defRPr>
            </a:lvl2pPr>
          </a:lstStyle>
          <a:p>
            <a:pPr lvl="0"/>
            <a:r>
              <a:rPr lang="en-GB" dirty="0"/>
              <a:t>First and last name</a:t>
            </a:r>
          </a:p>
        </p:txBody>
      </p:sp>
      <p:sp>
        <p:nvSpPr>
          <p:cNvPr id="15" name="Text Placeholder 2">
            <a:extLst>
              <a:ext uri="{FF2B5EF4-FFF2-40B4-BE49-F238E27FC236}">
                <a16:creationId xmlns:a16="http://schemas.microsoft.com/office/drawing/2014/main" id="{EB3822BA-EF39-4A20-80F9-1368B0BB5B15}"/>
              </a:ext>
            </a:extLst>
          </p:cNvPr>
          <p:cNvSpPr>
            <a:spLocks noGrp="1"/>
          </p:cNvSpPr>
          <p:nvPr>
            <p:ph type="body" sz="quarter" idx="80" hasCustomPrompt="1"/>
          </p:nvPr>
        </p:nvSpPr>
        <p:spPr>
          <a:xfrm>
            <a:off x="964572" y="4872472"/>
            <a:ext cx="2952000" cy="795464"/>
          </a:xfrm>
        </p:spPr>
        <p:txBody>
          <a:bodyPr anchor="t">
            <a:noAutofit/>
          </a:bodyPr>
          <a:lstStyle>
            <a:lvl1pPr>
              <a:lnSpc>
                <a:spcPct val="100000"/>
              </a:lnSpc>
              <a:spcBef>
                <a:spcPts val="0"/>
              </a:spcBef>
              <a:defRPr sz="1300" b="0" i="0">
                <a:latin typeface="Roboto Light" panose="02000000000000000000" pitchFamily="2" charset="0"/>
                <a:ea typeface="Roboto Light"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function</a:t>
            </a:r>
          </a:p>
          <a:p>
            <a:pPr lvl="0"/>
            <a:r>
              <a:rPr lang="en-GB" dirty="0"/>
              <a:t>+31 12 345 6789</a:t>
            </a:r>
          </a:p>
          <a:p>
            <a:pPr lvl="0"/>
            <a:r>
              <a:rPr lang="en-GB" dirty="0"/>
              <a:t>firstname.lastname@debrauw.com</a:t>
            </a:r>
          </a:p>
        </p:txBody>
      </p:sp>
      <p:sp>
        <p:nvSpPr>
          <p:cNvPr id="18" name="Tijdelijke aanduiding voor inhoud 11">
            <a:extLst>
              <a:ext uri="{FF2B5EF4-FFF2-40B4-BE49-F238E27FC236}">
                <a16:creationId xmlns:a16="http://schemas.microsoft.com/office/drawing/2014/main" id="{911CC18F-C62E-4690-9481-9853EB4DE5A6}"/>
              </a:ext>
            </a:extLst>
          </p:cNvPr>
          <p:cNvSpPr>
            <a:spLocks noGrp="1"/>
          </p:cNvSpPr>
          <p:nvPr>
            <p:ph sz="quarter" idx="13" hasCustomPrompt="1"/>
          </p:nvPr>
        </p:nvSpPr>
        <p:spPr>
          <a:xfrm>
            <a:off x="3919447" y="1885349"/>
            <a:ext cx="3732875" cy="4300656"/>
          </a:xfrm>
        </p:spPr>
        <p:txBody>
          <a:bodyPr tIns="0" numCol="1" spcCol="540000">
            <a:noAutofit/>
          </a:bodyPr>
          <a:lstStyle>
            <a:lvl1pPr>
              <a:defRPr sz="1300"/>
            </a:lvl1pPr>
            <a:lvl2pPr>
              <a:defRPr sz="1200"/>
            </a:lvl2pPr>
            <a:lvl3pPr>
              <a:defRPr sz="1200"/>
            </a:lvl3pPr>
            <a:lvl4pPr>
              <a:defRPr sz="1200"/>
            </a:lvl4pPr>
            <a:lvl5pPr>
              <a:defRPr sz="1200"/>
            </a:lvl5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Slide Number Placeholder 1">
            <a:extLst>
              <a:ext uri="{FF2B5EF4-FFF2-40B4-BE49-F238E27FC236}">
                <a16:creationId xmlns:a16="http://schemas.microsoft.com/office/drawing/2014/main" id="{CD376743-2B01-4246-A6A7-E5322D5E9AFD}"/>
              </a:ext>
            </a:extLst>
          </p:cNvPr>
          <p:cNvSpPr>
            <a:spLocks noGrp="1"/>
          </p:cNvSpPr>
          <p:nvPr>
            <p:ph type="sldNum" sz="quarter" idx="81"/>
          </p:nvPr>
        </p:nvSpPr>
        <p:spPr/>
        <p:txBody>
          <a:bodyPr/>
          <a:lstStyle/>
          <a:p>
            <a:fld id="{4A97B575-076E-1145-A478-A3539F237356}" type="slidenum">
              <a:rPr lang="en-GB" smtClean="0"/>
              <a:pPr/>
              <a:t>‹#›</a:t>
            </a:fld>
            <a:endParaRPr lang="en-GB" dirty="0"/>
          </a:p>
        </p:txBody>
      </p:sp>
      <p:grpSp>
        <p:nvGrpSpPr>
          <p:cNvPr id="6" name="Group 5">
            <a:extLst>
              <a:ext uri="{FF2B5EF4-FFF2-40B4-BE49-F238E27FC236}">
                <a16:creationId xmlns:a16="http://schemas.microsoft.com/office/drawing/2014/main" id="{4B244D6B-0B74-418B-AAC3-320DE6CF3EC2}"/>
              </a:ext>
            </a:extLst>
          </p:cNvPr>
          <p:cNvGrpSpPr/>
          <p:nvPr userDrawn="1"/>
        </p:nvGrpSpPr>
        <p:grpSpPr>
          <a:xfrm>
            <a:off x="757785" y="4968769"/>
            <a:ext cx="176917" cy="514040"/>
            <a:chOff x="656190" y="4968769"/>
            <a:chExt cx="176917" cy="514040"/>
          </a:xfrm>
        </p:grpSpPr>
        <p:sp>
          <p:nvSpPr>
            <p:cNvPr id="25" name="Freeform 90">
              <a:extLst>
                <a:ext uri="{FF2B5EF4-FFF2-40B4-BE49-F238E27FC236}">
                  <a16:creationId xmlns:a16="http://schemas.microsoft.com/office/drawing/2014/main" id="{7244D7FA-4096-AF45-AE61-790894A080DE}"/>
                </a:ext>
              </a:extLst>
            </p:cNvPr>
            <p:cNvSpPr>
              <a:spLocks noEditPoints="1"/>
            </p:cNvSpPr>
            <p:nvPr userDrawn="1"/>
          </p:nvSpPr>
          <p:spPr bwMode="auto">
            <a:xfrm>
              <a:off x="656190" y="5132740"/>
              <a:ext cx="176917" cy="177881"/>
            </a:xfrm>
            <a:custGeom>
              <a:avLst/>
              <a:gdLst>
                <a:gd name="T0" fmla="*/ 215 w 275"/>
                <a:gd name="T1" fmla="*/ 277 h 277"/>
                <a:gd name="T2" fmla="*/ 151 w 275"/>
                <a:gd name="T3" fmla="*/ 263 h 277"/>
                <a:gd name="T4" fmla="*/ 68 w 275"/>
                <a:gd name="T5" fmla="*/ 210 h 277"/>
                <a:gd name="T6" fmla="*/ 68 w 275"/>
                <a:gd name="T7" fmla="*/ 210 h 277"/>
                <a:gd name="T8" fmla="*/ 67 w 275"/>
                <a:gd name="T9" fmla="*/ 210 h 277"/>
                <a:gd name="T10" fmla="*/ 67 w 275"/>
                <a:gd name="T11" fmla="*/ 209 h 277"/>
                <a:gd name="T12" fmla="*/ 15 w 275"/>
                <a:gd name="T13" fmla="*/ 126 h 277"/>
                <a:gd name="T14" fmla="*/ 0 w 275"/>
                <a:gd name="T15" fmla="*/ 60 h 277"/>
                <a:gd name="T16" fmla="*/ 0 w 275"/>
                <a:gd name="T17" fmla="*/ 59 h 277"/>
                <a:gd name="T18" fmla="*/ 21 w 275"/>
                <a:gd name="T19" fmla="*/ 20 h 277"/>
                <a:gd name="T20" fmla="*/ 62 w 275"/>
                <a:gd name="T21" fmla="*/ 8 h 277"/>
                <a:gd name="T22" fmla="*/ 63 w 275"/>
                <a:gd name="T23" fmla="*/ 9 h 277"/>
                <a:gd name="T24" fmla="*/ 82 w 275"/>
                <a:gd name="T25" fmla="*/ 29 h 277"/>
                <a:gd name="T26" fmla="*/ 85 w 275"/>
                <a:gd name="T27" fmla="*/ 36 h 277"/>
                <a:gd name="T28" fmla="*/ 96 w 275"/>
                <a:gd name="T29" fmla="*/ 75 h 277"/>
                <a:gd name="T30" fmla="*/ 87 w 275"/>
                <a:gd name="T31" fmla="*/ 100 h 277"/>
                <a:gd name="T32" fmla="*/ 73 w 275"/>
                <a:gd name="T33" fmla="*/ 115 h 277"/>
                <a:gd name="T34" fmla="*/ 87 w 275"/>
                <a:gd name="T35" fmla="*/ 139 h 277"/>
                <a:gd name="T36" fmla="*/ 110 w 275"/>
                <a:gd name="T37" fmla="*/ 167 h 277"/>
                <a:gd name="T38" fmla="*/ 138 w 275"/>
                <a:gd name="T39" fmla="*/ 190 h 277"/>
                <a:gd name="T40" fmla="*/ 163 w 275"/>
                <a:gd name="T41" fmla="*/ 204 h 277"/>
                <a:gd name="T42" fmla="*/ 177 w 275"/>
                <a:gd name="T43" fmla="*/ 190 h 277"/>
                <a:gd name="T44" fmla="*/ 202 w 275"/>
                <a:gd name="T45" fmla="*/ 181 h 277"/>
                <a:gd name="T46" fmla="*/ 241 w 275"/>
                <a:gd name="T47" fmla="*/ 192 h 277"/>
                <a:gd name="T48" fmla="*/ 248 w 275"/>
                <a:gd name="T49" fmla="*/ 195 h 277"/>
                <a:gd name="T50" fmla="*/ 269 w 275"/>
                <a:gd name="T51" fmla="*/ 214 h 277"/>
                <a:gd name="T52" fmla="*/ 269 w 275"/>
                <a:gd name="T53" fmla="*/ 215 h 277"/>
                <a:gd name="T54" fmla="*/ 273 w 275"/>
                <a:gd name="T55" fmla="*/ 234 h 277"/>
                <a:gd name="T56" fmla="*/ 257 w 275"/>
                <a:gd name="T57" fmla="*/ 256 h 277"/>
                <a:gd name="T58" fmla="*/ 219 w 275"/>
                <a:gd name="T59" fmla="*/ 277 h 277"/>
                <a:gd name="T60" fmla="*/ 217 w 275"/>
                <a:gd name="T61" fmla="*/ 277 h 277"/>
                <a:gd name="T62" fmla="*/ 215 w 275"/>
                <a:gd name="T63" fmla="*/ 277 h 277"/>
                <a:gd name="T64" fmla="*/ 75 w 275"/>
                <a:gd name="T65" fmla="*/ 202 h 277"/>
                <a:gd name="T66" fmla="*/ 155 w 275"/>
                <a:gd name="T67" fmla="*/ 253 h 277"/>
                <a:gd name="T68" fmla="*/ 217 w 275"/>
                <a:gd name="T69" fmla="*/ 266 h 277"/>
                <a:gd name="T70" fmla="*/ 219 w 275"/>
                <a:gd name="T71" fmla="*/ 266 h 277"/>
                <a:gd name="T72" fmla="*/ 250 w 275"/>
                <a:gd name="T73" fmla="*/ 249 h 277"/>
                <a:gd name="T74" fmla="*/ 263 w 275"/>
                <a:gd name="T75" fmla="*/ 232 h 277"/>
                <a:gd name="T76" fmla="*/ 259 w 275"/>
                <a:gd name="T77" fmla="*/ 220 h 277"/>
                <a:gd name="T78" fmla="*/ 259 w 275"/>
                <a:gd name="T79" fmla="*/ 219 h 277"/>
                <a:gd name="T80" fmla="*/ 244 w 275"/>
                <a:gd name="T81" fmla="*/ 205 h 277"/>
                <a:gd name="T82" fmla="*/ 238 w 275"/>
                <a:gd name="T83" fmla="*/ 202 h 277"/>
                <a:gd name="T84" fmla="*/ 202 w 275"/>
                <a:gd name="T85" fmla="*/ 191 h 277"/>
                <a:gd name="T86" fmla="*/ 184 w 275"/>
                <a:gd name="T87" fmla="*/ 198 h 277"/>
                <a:gd name="T88" fmla="*/ 168 w 275"/>
                <a:gd name="T89" fmla="*/ 214 h 277"/>
                <a:gd name="T90" fmla="*/ 162 w 275"/>
                <a:gd name="T91" fmla="*/ 215 h 277"/>
                <a:gd name="T92" fmla="*/ 132 w 275"/>
                <a:gd name="T93" fmla="*/ 199 h 277"/>
                <a:gd name="T94" fmla="*/ 103 w 275"/>
                <a:gd name="T95" fmla="*/ 175 h 277"/>
                <a:gd name="T96" fmla="*/ 78 w 275"/>
                <a:gd name="T97" fmla="*/ 145 h 277"/>
                <a:gd name="T98" fmla="*/ 62 w 275"/>
                <a:gd name="T99" fmla="*/ 115 h 277"/>
                <a:gd name="T100" fmla="*/ 63 w 275"/>
                <a:gd name="T101" fmla="*/ 109 h 277"/>
                <a:gd name="T102" fmla="*/ 79 w 275"/>
                <a:gd name="T103" fmla="*/ 93 h 277"/>
                <a:gd name="T104" fmla="*/ 86 w 275"/>
                <a:gd name="T105" fmla="*/ 75 h 277"/>
                <a:gd name="T106" fmla="*/ 75 w 275"/>
                <a:gd name="T107" fmla="*/ 39 h 277"/>
                <a:gd name="T108" fmla="*/ 73 w 275"/>
                <a:gd name="T109" fmla="*/ 33 h 277"/>
                <a:gd name="T110" fmla="*/ 58 w 275"/>
                <a:gd name="T111" fmla="*/ 18 h 277"/>
                <a:gd name="T112" fmla="*/ 57 w 275"/>
                <a:gd name="T113" fmla="*/ 18 h 277"/>
                <a:gd name="T114" fmla="*/ 45 w 275"/>
                <a:gd name="T115" fmla="*/ 14 h 277"/>
                <a:gd name="T116" fmla="*/ 28 w 275"/>
                <a:gd name="T117" fmla="*/ 27 h 277"/>
                <a:gd name="T118" fmla="*/ 11 w 275"/>
                <a:gd name="T119" fmla="*/ 59 h 277"/>
                <a:gd name="T120" fmla="*/ 11 w 275"/>
                <a:gd name="T121" fmla="*/ 60 h 277"/>
                <a:gd name="T122" fmla="*/ 24 w 275"/>
                <a:gd name="T123" fmla="*/ 122 h 277"/>
                <a:gd name="T124" fmla="*/ 75 w 275"/>
                <a:gd name="T125"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77">
                  <a:moveTo>
                    <a:pt x="215" y="277"/>
                  </a:moveTo>
                  <a:cubicBezTo>
                    <a:pt x="205" y="277"/>
                    <a:pt x="186" y="276"/>
                    <a:pt x="151" y="263"/>
                  </a:cubicBezTo>
                  <a:cubicBezTo>
                    <a:pt x="108" y="246"/>
                    <a:pt x="81" y="223"/>
                    <a:pt x="68" y="210"/>
                  </a:cubicBezTo>
                  <a:cubicBezTo>
                    <a:pt x="68" y="210"/>
                    <a:pt x="68" y="210"/>
                    <a:pt x="68" y="210"/>
                  </a:cubicBezTo>
                  <a:cubicBezTo>
                    <a:pt x="67" y="210"/>
                    <a:pt x="67" y="210"/>
                    <a:pt x="67" y="210"/>
                  </a:cubicBezTo>
                  <a:cubicBezTo>
                    <a:pt x="67" y="209"/>
                    <a:pt x="67" y="209"/>
                    <a:pt x="67" y="209"/>
                  </a:cubicBezTo>
                  <a:cubicBezTo>
                    <a:pt x="54" y="197"/>
                    <a:pt x="31" y="169"/>
                    <a:pt x="15" y="126"/>
                  </a:cubicBezTo>
                  <a:cubicBezTo>
                    <a:pt x="0" y="88"/>
                    <a:pt x="0" y="68"/>
                    <a:pt x="0" y="60"/>
                  </a:cubicBezTo>
                  <a:cubicBezTo>
                    <a:pt x="0" y="59"/>
                    <a:pt x="0" y="59"/>
                    <a:pt x="0" y="59"/>
                  </a:cubicBezTo>
                  <a:cubicBezTo>
                    <a:pt x="0" y="49"/>
                    <a:pt x="3" y="38"/>
                    <a:pt x="21" y="20"/>
                  </a:cubicBezTo>
                  <a:cubicBezTo>
                    <a:pt x="40" y="0"/>
                    <a:pt x="47" y="1"/>
                    <a:pt x="62" y="8"/>
                  </a:cubicBezTo>
                  <a:cubicBezTo>
                    <a:pt x="63" y="9"/>
                    <a:pt x="63" y="9"/>
                    <a:pt x="63" y="9"/>
                  </a:cubicBezTo>
                  <a:cubicBezTo>
                    <a:pt x="73" y="14"/>
                    <a:pt x="78" y="16"/>
                    <a:pt x="82" y="29"/>
                  </a:cubicBezTo>
                  <a:cubicBezTo>
                    <a:pt x="83" y="31"/>
                    <a:pt x="84" y="33"/>
                    <a:pt x="85" y="36"/>
                  </a:cubicBezTo>
                  <a:cubicBezTo>
                    <a:pt x="91" y="53"/>
                    <a:pt x="96" y="68"/>
                    <a:pt x="96" y="75"/>
                  </a:cubicBezTo>
                  <a:cubicBezTo>
                    <a:pt x="96" y="84"/>
                    <a:pt x="96" y="90"/>
                    <a:pt x="87" y="100"/>
                  </a:cubicBezTo>
                  <a:cubicBezTo>
                    <a:pt x="82" y="106"/>
                    <a:pt x="77" y="111"/>
                    <a:pt x="73" y="115"/>
                  </a:cubicBezTo>
                  <a:cubicBezTo>
                    <a:pt x="76" y="119"/>
                    <a:pt x="81" y="129"/>
                    <a:pt x="87" y="139"/>
                  </a:cubicBezTo>
                  <a:cubicBezTo>
                    <a:pt x="94" y="149"/>
                    <a:pt x="103" y="160"/>
                    <a:pt x="110" y="167"/>
                  </a:cubicBezTo>
                  <a:cubicBezTo>
                    <a:pt x="117" y="174"/>
                    <a:pt x="128" y="183"/>
                    <a:pt x="138" y="190"/>
                  </a:cubicBezTo>
                  <a:cubicBezTo>
                    <a:pt x="148" y="197"/>
                    <a:pt x="158" y="201"/>
                    <a:pt x="163" y="204"/>
                  </a:cubicBezTo>
                  <a:cubicBezTo>
                    <a:pt x="166" y="201"/>
                    <a:pt x="171" y="195"/>
                    <a:pt x="177" y="190"/>
                  </a:cubicBezTo>
                  <a:cubicBezTo>
                    <a:pt x="187" y="181"/>
                    <a:pt x="193" y="181"/>
                    <a:pt x="202" y="181"/>
                  </a:cubicBezTo>
                  <a:cubicBezTo>
                    <a:pt x="209" y="181"/>
                    <a:pt x="224" y="186"/>
                    <a:pt x="241" y="192"/>
                  </a:cubicBezTo>
                  <a:cubicBezTo>
                    <a:pt x="244" y="193"/>
                    <a:pt x="246" y="194"/>
                    <a:pt x="248" y="195"/>
                  </a:cubicBezTo>
                  <a:cubicBezTo>
                    <a:pt x="261" y="199"/>
                    <a:pt x="263" y="204"/>
                    <a:pt x="269" y="214"/>
                  </a:cubicBezTo>
                  <a:cubicBezTo>
                    <a:pt x="269" y="215"/>
                    <a:pt x="269" y="215"/>
                    <a:pt x="269" y="215"/>
                  </a:cubicBezTo>
                  <a:cubicBezTo>
                    <a:pt x="272" y="222"/>
                    <a:pt x="275" y="227"/>
                    <a:pt x="273" y="234"/>
                  </a:cubicBezTo>
                  <a:cubicBezTo>
                    <a:pt x="272" y="240"/>
                    <a:pt x="267" y="246"/>
                    <a:pt x="257" y="256"/>
                  </a:cubicBezTo>
                  <a:cubicBezTo>
                    <a:pt x="239" y="274"/>
                    <a:pt x="228" y="277"/>
                    <a:pt x="219" y="277"/>
                  </a:cubicBezTo>
                  <a:cubicBezTo>
                    <a:pt x="218" y="277"/>
                    <a:pt x="218" y="277"/>
                    <a:pt x="217" y="277"/>
                  </a:cubicBezTo>
                  <a:cubicBezTo>
                    <a:pt x="216" y="277"/>
                    <a:pt x="216" y="277"/>
                    <a:pt x="215" y="277"/>
                  </a:cubicBezTo>
                  <a:moveTo>
                    <a:pt x="75" y="202"/>
                  </a:moveTo>
                  <a:cubicBezTo>
                    <a:pt x="87" y="214"/>
                    <a:pt x="113" y="237"/>
                    <a:pt x="155" y="253"/>
                  </a:cubicBezTo>
                  <a:cubicBezTo>
                    <a:pt x="191" y="267"/>
                    <a:pt x="209" y="266"/>
                    <a:pt x="217" y="266"/>
                  </a:cubicBezTo>
                  <a:cubicBezTo>
                    <a:pt x="218" y="266"/>
                    <a:pt x="218" y="266"/>
                    <a:pt x="219" y="266"/>
                  </a:cubicBezTo>
                  <a:cubicBezTo>
                    <a:pt x="223" y="266"/>
                    <a:pt x="232" y="266"/>
                    <a:pt x="250" y="249"/>
                  </a:cubicBezTo>
                  <a:cubicBezTo>
                    <a:pt x="258" y="241"/>
                    <a:pt x="262" y="236"/>
                    <a:pt x="263" y="232"/>
                  </a:cubicBezTo>
                  <a:cubicBezTo>
                    <a:pt x="263" y="229"/>
                    <a:pt x="262" y="226"/>
                    <a:pt x="259" y="220"/>
                  </a:cubicBezTo>
                  <a:cubicBezTo>
                    <a:pt x="259" y="219"/>
                    <a:pt x="259" y="219"/>
                    <a:pt x="259" y="219"/>
                  </a:cubicBezTo>
                  <a:cubicBezTo>
                    <a:pt x="255" y="210"/>
                    <a:pt x="254" y="208"/>
                    <a:pt x="244" y="205"/>
                  </a:cubicBezTo>
                  <a:cubicBezTo>
                    <a:pt x="242" y="204"/>
                    <a:pt x="240" y="203"/>
                    <a:pt x="238" y="202"/>
                  </a:cubicBezTo>
                  <a:cubicBezTo>
                    <a:pt x="227" y="198"/>
                    <a:pt x="208" y="191"/>
                    <a:pt x="202" y="191"/>
                  </a:cubicBezTo>
                  <a:cubicBezTo>
                    <a:pt x="194" y="191"/>
                    <a:pt x="191" y="191"/>
                    <a:pt x="184" y="198"/>
                  </a:cubicBezTo>
                  <a:cubicBezTo>
                    <a:pt x="175" y="205"/>
                    <a:pt x="168" y="214"/>
                    <a:pt x="168" y="214"/>
                  </a:cubicBezTo>
                  <a:cubicBezTo>
                    <a:pt x="166" y="215"/>
                    <a:pt x="164" y="216"/>
                    <a:pt x="162" y="215"/>
                  </a:cubicBezTo>
                  <a:cubicBezTo>
                    <a:pt x="161" y="215"/>
                    <a:pt x="147" y="209"/>
                    <a:pt x="132" y="199"/>
                  </a:cubicBezTo>
                  <a:cubicBezTo>
                    <a:pt x="122" y="192"/>
                    <a:pt x="110" y="182"/>
                    <a:pt x="103" y="175"/>
                  </a:cubicBezTo>
                  <a:cubicBezTo>
                    <a:pt x="95" y="167"/>
                    <a:pt x="85" y="155"/>
                    <a:pt x="78" y="145"/>
                  </a:cubicBezTo>
                  <a:cubicBezTo>
                    <a:pt x="68" y="130"/>
                    <a:pt x="62" y="116"/>
                    <a:pt x="62" y="115"/>
                  </a:cubicBezTo>
                  <a:cubicBezTo>
                    <a:pt x="61" y="113"/>
                    <a:pt x="62" y="111"/>
                    <a:pt x="63" y="109"/>
                  </a:cubicBezTo>
                  <a:cubicBezTo>
                    <a:pt x="64" y="109"/>
                    <a:pt x="72" y="102"/>
                    <a:pt x="79" y="93"/>
                  </a:cubicBezTo>
                  <a:cubicBezTo>
                    <a:pt x="86" y="86"/>
                    <a:pt x="86" y="83"/>
                    <a:pt x="86" y="75"/>
                  </a:cubicBezTo>
                  <a:cubicBezTo>
                    <a:pt x="86" y="69"/>
                    <a:pt x="79" y="51"/>
                    <a:pt x="75" y="39"/>
                  </a:cubicBezTo>
                  <a:cubicBezTo>
                    <a:pt x="74" y="37"/>
                    <a:pt x="73" y="35"/>
                    <a:pt x="73" y="33"/>
                  </a:cubicBezTo>
                  <a:cubicBezTo>
                    <a:pt x="69" y="23"/>
                    <a:pt x="68" y="23"/>
                    <a:pt x="58" y="18"/>
                  </a:cubicBezTo>
                  <a:cubicBezTo>
                    <a:pt x="57" y="18"/>
                    <a:pt x="57" y="18"/>
                    <a:pt x="57" y="18"/>
                  </a:cubicBezTo>
                  <a:cubicBezTo>
                    <a:pt x="51" y="15"/>
                    <a:pt x="48" y="14"/>
                    <a:pt x="45" y="14"/>
                  </a:cubicBezTo>
                  <a:cubicBezTo>
                    <a:pt x="41" y="15"/>
                    <a:pt x="36" y="19"/>
                    <a:pt x="28" y="27"/>
                  </a:cubicBezTo>
                  <a:cubicBezTo>
                    <a:pt x="11" y="45"/>
                    <a:pt x="11" y="54"/>
                    <a:pt x="11" y="59"/>
                  </a:cubicBezTo>
                  <a:cubicBezTo>
                    <a:pt x="11" y="59"/>
                    <a:pt x="11" y="60"/>
                    <a:pt x="11" y="60"/>
                  </a:cubicBezTo>
                  <a:cubicBezTo>
                    <a:pt x="11" y="68"/>
                    <a:pt x="11" y="86"/>
                    <a:pt x="24" y="122"/>
                  </a:cubicBezTo>
                  <a:cubicBezTo>
                    <a:pt x="40" y="164"/>
                    <a:pt x="63" y="190"/>
                    <a:pt x="75" y="2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26" name="Freeform 44">
              <a:extLst>
                <a:ext uri="{FF2B5EF4-FFF2-40B4-BE49-F238E27FC236}">
                  <a16:creationId xmlns:a16="http://schemas.microsoft.com/office/drawing/2014/main" id="{3E2331DF-8FAF-B34F-87A8-FACD9A5AB149}"/>
                </a:ext>
              </a:extLst>
            </p:cNvPr>
            <p:cNvSpPr>
              <a:spLocks noEditPoints="1"/>
            </p:cNvSpPr>
            <p:nvPr userDrawn="1"/>
          </p:nvSpPr>
          <p:spPr bwMode="auto">
            <a:xfrm>
              <a:off x="656190" y="4968769"/>
              <a:ext cx="176917" cy="138875"/>
            </a:xfrm>
            <a:custGeom>
              <a:avLst/>
              <a:gdLst>
                <a:gd name="T0" fmla="*/ 746 w 1040"/>
                <a:gd name="T1" fmla="*/ 134 h 816"/>
                <a:gd name="T2" fmla="*/ 678 w 1040"/>
                <a:gd name="T3" fmla="*/ 0 h 816"/>
                <a:gd name="T4" fmla="*/ 294 w 1040"/>
                <a:gd name="T5" fmla="*/ 68 h 816"/>
                <a:gd name="T6" fmla="*/ 68 w 1040"/>
                <a:gd name="T7" fmla="*/ 134 h 816"/>
                <a:gd name="T8" fmla="*/ 0 w 1040"/>
                <a:gd name="T9" fmla="*/ 748 h 816"/>
                <a:gd name="T10" fmla="*/ 972 w 1040"/>
                <a:gd name="T11" fmla="*/ 816 h 816"/>
                <a:gd name="T12" fmla="*/ 1040 w 1040"/>
                <a:gd name="T13" fmla="*/ 202 h 816"/>
                <a:gd name="T14" fmla="*/ 334 w 1040"/>
                <a:gd name="T15" fmla="*/ 68 h 816"/>
                <a:gd name="T16" fmla="*/ 678 w 1040"/>
                <a:gd name="T17" fmla="*/ 40 h 816"/>
                <a:gd name="T18" fmla="*/ 706 w 1040"/>
                <a:gd name="T19" fmla="*/ 134 h 816"/>
                <a:gd name="T20" fmla="*/ 334 w 1040"/>
                <a:gd name="T21" fmla="*/ 68 h 816"/>
                <a:gd name="T22" fmla="*/ 972 w 1040"/>
                <a:gd name="T23" fmla="*/ 174 h 816"/>
                <a:gd name="T24" fmla="*/ 1000 w 1040"/>
                <a:gd name="T25" fmla="*/ 378 h 816"/>
                <a:gd name="T26" fmla="*/ 674 w 1040"/>
                <a:gd name="T27" fmla="*/ 358 h 816"/>
                <a:gd name="T28" fmla="*/ 419 w 1040"/>
                <a:gd name="T29" fmla="*/ 309 h 816"/>
                <a:gd name="T30" fmla="*/ 369 w 1040"/>
                <a:gd name="T31" fmla="*/ 378 h 816"/>
                <a:gd name="T32" fmla="*/ 40 w 1040"/>
                <a:gd name="T33" fmla="*/ 202 h 816"/>
                <a:gd name="T34" fmla="*/ 369 w 1040"/>
                <a:gd name="T35" fmla="*/ 418 h 816"/>
                <a:gd name="T36" fmla="*/ 419 w 1040"/>
                <a:gd name="T37" fmla="*/ 488 h 816"/>
                <a:gd name="T38" fmla="*/ 674 w 1040"/>
                <a:gd name="T39" fmla="*/ 438 h 816"/>
                <a:gd name="T40" fmla="*/ 785 w 1040"/>
                <a:gd name="T41" fmla="*/ 418 h 816"/>
                <a:gd name="T42" fmla="*/ 250 w 1040"/>
                <a:gd name="T43" fmla="*/ 776 h 816"/>
                <a:gd name="T44" fmla="*/ 369 w 1040"/>
                <a:gd name="T45" fmla="*/ 418 h 816"/>
                <a:gd name="T46" fmla="*/ 409 w 1040"/>
                <a:gd name="T47" fmla="*/ 358 h 816"/>
                <a:gd name="T48" fmla="*/ 625 w 1040"/>
                <a:gd name="T49" fmla="*/ 349 h 816"/>
                <a:gd name="T50" fmla="*/ 634 w 1040"/>
                <a:gd name="T51" fmla="*/ 438 h 816"/>
                <a:gd name="T52" fmla="*/ 419 w 1040"/>
                <a:gd name="T53" fmla="*/ 448 h 816"/>
                <a:gd name="T54" fmla="*/ 40 w 1040"/>
                <a:gd name="T55" fmla="*/ 748 h 816"/>
                <a:gd name="T56" fmla="*/ 210 w 1040"/>
                <a:gd name="T57" fmla="*/ 418 h 816"/>
                <a:gd name="T58" fmla="*/ 68 w 1040"/>
                <a:gd name="T59" fmla="*/ 776 h 816"/>
                <a:gd name="T60" fmla="*/ 972 w 1040"/>
                <a:gd name="T61" fmla="*/ 776 h 816"/>
                <a:gd name="T62" fmla="*/ 825 w 1040"/>
                <a:gd name="T63" fmla="*/ 418 h 816"/>
                <a:gd name="T64" fmla="*/ 1000 w 1040"/>
                <a:gd name="T65" fmla="*/ 7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816">
                  <a:moveTo>
                    <a:pt x="972" y="134"/>
                  </a:moveTo>
                  <a:cubicBezTo>
                    <a:pt x="746" y="134"/>
                    <a:pt x="746" y="134"/>
                    <a:pt x="746" y="134"/>
                  </a:cubicBezTo>
                  <a:cubicBezTo>
                    <a:pt x="746" y="68"/>
                    <a:pt x="746" y="68"/>
                    <a:pt x="746" y="68"/>
                  </a:cubicBezTo>
                  <a:cubicBezTo>
                    <a:pt x="746" y="30"/>
                    <a:pt x="715" y="0"/>
                    <a:pt x="678" y="0"/>
                  </a:cubicBezTo>
                  <a:cubicBezTo>
                    <a:pt x="362" y="0"/>
                    <a:pt x="362" y="0"/>
                    <a:pt x="362" y="0"/>
                  </a:cubicBezTo>
                  <a:cubicBezTo>
                    <a:pt x="325" y="0"/>
                    <a:pt x="294" y="30"/>
                    <a:pt x="294" y="68"/>
                  </a:cubicBezTo>
                  <a:cubicBezTo>
                    <a:pt x="294" y="134"/>
                    <a:pt x="294" y="134"/>
                    <a:pt x="294" y="134"/>
                  </a:cubicBezTo>
                  <a:cubicBezTo>
                    <a:pt x="68" y="134"/>
                    <a:pt x="68" y="134"/>
                    <a:pt x="68" y="134"/>
                  </a:cubicBezTo>
                  <a:cubicBezTo>
                    <a:pt x="31" y="134"/>
                    <a:pt x="0" y="165"/>
                    <a:pt x="0" y="202"/>
                  </a:cubicBezTo>
                  <a:cubicBezTo>
                    <a:pt x="0" y="748"/>
                    <a:pt x="0" y="748"/>
                    <a:pt x="0" y="748"/>
                  </a:cubicBezTo>
                  <a:cubicBezTo>
                    <a:pt x="0" y="785"/>
                    <a:pt x="31" y="816"/>
                    <a:pt x="68" y="816"/>
                  </a:cubicBezTo>
                  <a:cubicBezTo>
                    <a:pt x="972" y="816"/>
                    <a:pt x="972" y="816"/>
                    <a:pt x="972" y="816"/>
                  </a:cubicBezTo>
                  <a:cubicBezTo>
                    <a:pt x="1009" y="816"/>
                    <a:pt x="1040" y="785"/>
                    <a:pt x="1040" y="748"/>
                  </a:cubicBezTo>
                  <a:cubicBezTo>
                    <a:pt x="1040" y="202"/>
                    <a:pt x="1040" y="202"/>
                    <a:pt x="1040" y="202"/>
                  </a:cubicBezTo>
                  <a:cubicBezTo>
                    <a:pt x="1040" y="165"/>
                    <a:pt x="1009" y="134"/>
                    <a:pt x="972" y="134"/>
                  </a:cubicBezTo>
                  <a:close/>
                  <a:moveTo>
                    <a:pt x="334" y="68"/>
                  </a:moveTo>
                  <a:cubicBezTo>
                    <a:pt x="334" y="52"/>
                    <a:pt x="347" y="40"/>
                    <a:pt x="362" y="40"/>
                  </a:cubicBezTo>
                  <a:cubicBezTo>
                    <a:pt x="678" y="40"/>
                    <a:pt x="678" y="40"/>
                    <a:pt x="678" y="40"/>
                  </a:cubicBezTo>
                  <a:cubicBezTo>
                    <a:pt x="693" y="40"/>
                    <a:pt x="706" y="52"/>
                    <a:pt x="706" y="68"/>
                  </a:cubicBezTo>
                  <a:cubicBezTo>
                    <a:pt x="706" y="134"/>
                    <a:pt x="706" y="134"/>
                    <a:pt x="706" y="134"/>
                  </a:cubicBezTo>
                  <a:cubicBezTo>
                    <a:pt x="334" y="134"/>
                    <a:pt x="334" y="134"/>
                    <a:pt x="334" y="134"/>
                  </a:cubicBezTo>
                  <a:lnTo>
                    <a:pt x="334" y="68"/>
                  </a:lnTo>
                  <a:close/>
                  <a:moveTo>
                    <a:pt x="68" y="174"/>
                  </a:moveTo>
                  <a:cubicBezTo>
                    <a:pt x="972" y="174"/>
                    <a:pt x="972" y="174"/>
                    <a:pt x="972" y="174"/>
                  </a:cubicBezTo>
                  <a:cubicBezTo>
                    <a:pt x="987" y="174"/>
                    <a:pt x="1000" y="187"/>
                    <a:pt x="1000" y="202"/>
                  </a:cubicBezTo>
                  <a:cubicBezTo>
                    <a:pt x="1000" y="378"/>
                    <a:pt x="1000" y="378"/>
                    <a:pt x="1000" y="378"/>
                  </a:cubicBezTo>
                  <a:cubicBezTo>
                    <a:pt x="674" y="378"/>
                    <a:pt x="674" y="378"/>
                    <a:pt x="674" y="378"/>
                  </a:cubicBezTo>
                  <a:cubicBezTo>
                    <a:pt x="674" y="358"/>
                    <a:pt x="674" y="358"/>
                    <a:pt x="674" y="358"/>
                  </a:cubicBezTo>
                  <a:cubicBezTo>
                    <a:pt x="674" y="331"/>
                    <a:pt x="652" y="309"/>
                    <a:pt x="625" y="309"/>
                  </a:cubicBezTo>
                  <a:cubicBezTo>
                    <a:pt x="419" y="309"/>
                    <a:pt x="419" y="309"/>
                    <a:pt x="419" y="309"/>
                  </a:cubicBezTo>
                  <a:cubicBezTo>
                    <a:pt x="392" y="309"/>
                    <a:pt x="369" y="331"/>
                    <a:pt x="369" y="358"/>
                  </a:cubicBezTo>
                  <a:cubicBezTo>
                    <a:pt x="369" y="378"/>
                    <a:pt x="369" y="378"/>
                    <a:pt x="369" y="378"/>
                  </a:cubicBezTo>
                  <a:cubicBezTo>
                    <a:pt x="40" y="378"/>
                    <a:pt x="40" y="378"/>
                    <a:pt x="40" y="378"/>
                  </a:cubicBezTo>
                  <a:cubicBezTo>
                    <a:pt x="40" y="202"/>
                    <a:pt x="40" y="202"/>
                    <a:pt x="40" y="202"/>
                  </a:cubicBezTo>
                  <a:cubicBezTo>
                    <a:pt x="40" y="187"/>
                    <a:pt x="53" y="174"/>
                    <a:pt x="68" y="174"/>
                  </a:cubicBezTo>
                  <a:close/>
                  <a:moveTo>
                    <a:pt x="369" y="418"/>
                  </a:moveTo>
                  <a:cubicBezTo>
                    <a:pt x="369" y="438"/>
                    <a:pt x="369" y="438"/>
                    <a:pt x="369" y="438"/>
                  </a:cubicBezTo>
                  <a:cubicBezTo>
                    <a:pt x="369" y="466"/>
                    <a:pt x="392" y="488"/>
                    <a:pt x="419" y="488"/>
                  </a:cubicBezTo>
                  <a:cubicBezTo>
                    <a:pt x="625" y="488"/>
                    <a:pt x="625" y="488"/>
                    <a:pt x="625" y="488"/>
                  </a:cubicBezTo>
                  <a:cubicBezTo>
                    <a:pt x="652" y="488"/>
                    <a:pt x="674" y="466"/>
                    <a:pt x="674" y="438"/>
                  </a:cubicBezTo>
                  <a:cubicBezTo>
                    <a:pt x="674" y="418"/>
                    <a:pt x="674" y="418"/>
                    <a:pt x="674" y="418"/>
                  </a:cubicBezTo>
                  <a:cubicBezTo>
                    <a:pt x="785" y="418"/>
                    <a:pt x="785" y="418"/>
                    <a:pt x="785" y="418"/>
                  </a:cubicBezTo>
                  <a:cubicBezTo>
                    <a:pt x="785" y="776"/>
                    <a:pt x="785" y="776"/>
                    <a:pt x="785" y="776"/>
                  </a:cubicBezTo>
                  <a:cubicBezTo>
                    <a:pt x="250" y="776"/>
                    <a:pt x="250" y="776"/>
                    <a:pt x="250" y="776"/>
                  </a:cubicBezTo>
                  <a:cubicBezTo>
                    <a:pt x="250" y="418"/>
                    <a:pt x="250" y="418"/>
                    <a:pt x="250" y="418"/>
                  </a:cubicBezTo>
                  <a:lnTo>
                    <a:pt x="369" y="418"/>
                  </a:lnTo>
                  <a:close/>
                  <a:moveTo>
                    <a:pt x="409" y="438"/>
                  </a:moveTo>
                  <a:cubicBezTo>
                    <a:pt x="409" y="358"/>
                    <a:pt x="409" y="358"/>
                    <a:pt x="409" y="358"/>
                  </a:cubicBezTo>
                  <a:cubicBezTo>
                    <a:pt x="409" y="353"/>
                    <a:pt x="414" y="349"/>
                    <a:pt x="419" y="349"/>
                  </a:cubicBezTo>
                  <a:cubicBezTo>
                    <a:pt x="625" y="349"/>
                    <a:pt x="625" y="349"/>
                    <a:pt x="625" y="349"/>
                  </a:cubicBezTo>
                  <a:cubicBezTo>
                    <a:pt x="630" y="349"/>
                    <a:pt x="634" y="353"/>
                    <a:pt x="634" y="358"/>
                  </a:cubicBezTo>
                  <a:cubicBezTo>
                    <a:pt x="634" y="438"/>
                    <a:pt x="634" y="438"/>
                    <a:pt x="634" y="438"/>
                  </a:cubicBezTo>
                  <a:cubicBezTo>
                    <a:pt x="634" y="444"/>
                    <a:pt x="630" y="448"/>
                    <a:pt x="625" y="448"/>
                  </a:cubicBezTo>
                  <a:cubicBezTo>
                    <a:pt x="419" y="448"/>
                    <a:pt x="419" y="448"/>
                    <a:pt x="419" y="448"/>
                  </a:cubicBezTo>
                  <a:cubicBezTo>
                    <a:pt x="414" y="448"/>
                    <a:pt x="409" y="444"/>
                    <a:pt x="409" y="438"/>
                  </a:cubicBezTo>
                  <a:close/>
                  <a:moveTo>
                    <a:pt x="40" y="748"/>
                  </a:moveTo>
                  <a:cubicBezTo>
                    <a:pt x="40" y="418"/>
                    <a:pt x="40" y="418"/>
                    <a:pt x="40" y="418"/>
                  </a:cubicBezTo>
                  <a:cubicBezTo>
                    <a:pt x="210" y="418"/>
                    <a:pt x="210" y="418"/>
                    <a:pt x="210" y="418"/>
                  </a:cubicBezTo>
                  <a:cubicBezTo>
                    <a:pt x="210" y="776"/>
                    <a:pt x="210" y="776"/>
                    <a:pt x="210" y="776"/>
                  </a:cubicBezTo>
                  <a:cubicBezTo>
                    <a:pt x="68" y="776"/>
                    <a:pt x="68" y="776"/>
                    <a:pt x="68" y="776"/>
                  </a:cubicBezTo>
                  <a:cubicBezTo>
                    <a:pt x="53" y="776"/>
                    <a:pt x="40" y="763"/>
                    <a:pt x="40" y="748"/>
                  </a:cubicBezTo>
                  <a:close/>
                  <a:moveTo>
                    <a:pt x="972" y="776"/>
                  </a:moveTo>
                  <a:cubicBezTo>
                    <a:pt x="825" y="776"/>
                    <a:pt x="825" y="776"/>
                    <a:pt x="825" y="776"/>
                  </a:cubicBezTo>
                  <a:cubicBezTo>
                    <a:pt x="825" y="418"/>
                    <a:pt x="825" y="418"/>
                    <a:pt x="825" y="418"/>
                  </a:cubicBezTo>
                  <a:cubicBezTo>
                    <a:pt x="1000" y="418"/>
                    <a:pt x="1000" y="418"/>
                    <a:pt x="1000" y="418"/>
                  </a:cubicBezTo>
                  <a:cubicBezTo>
                    <a:pt x="1000" y="748"/>
                    <a:pt x="1000" y="748"/>
                    <a:pt x="1000" y="748"/>
                  </a:cubicBezTo>
                  <a:cubicBezTo>
                    <a:pt x="1000" y="763"/>
                    <a:pt x="987" y="776"/>
                    <a:pt x="972" y="7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351" dirty="0"/>
            </a:p>
          </p:txBody>
        </p:sp>
        <p:grpSp>
          <p:nvGrpSpPr>
            <p:cNvPr id="27" name="Group 26">
              <a:extLst>
                <a:ext uri="{FF2B5EF4-FFF2-40B4-BE49-F238E27FC236}">
                  <a16:creationId xmlns:a16="http://schemas.microsoft.com/office/drawing/2014/main" id="{BDD2D330-56E2-7C4F-82A9-27496B1A4B87}"/>
                </a:ext>
              </a:extLst>
            </p:cNvPr>
            <p:cNvGrpSpPr/>
            <p:nvPr userDrawn="1"/>
          </p:nvGrpSpPr>
          <p:grpSpPr>
            <a:xfrm>
              <a:off x="656190" y="5377237"/>
              <a:ext cx="176917" cy="105572"/>
              <a:chOff x="5883190" y="6416588"/>
              <a:chExt cx="418620" cy="249804"/>
            </a:xfrm>
          </p:grpSpPr>
          <p:sp>
            <p:nvSpPr>
              <p:cNvPr id="28" name="Freeform 27">
                <a:extLst>
                  <a:ext uri="{FF2B5EF4-FFF2-40B4-BE49-F238E27FC236}">
                    <a16:creationId xmlns:a16="http://schemas.microsoft.com/office/drawing/2014/main" id="{9C74A7DD-B08C-C54F-A016-3F733FED35C7}"/>
                  </a:ext>
                </a:extLst>
              </p:cNvPr>
              <p:cNvSpPr>
                <a:spLocks noEditPoints="1"/>
              </p:cNvSpPr>
              <p:nvPr/>
            </p:nvSpPr>
            <p:spPr bwMode="auto">
              <a:xfrm>
                <a:off x="5883190" y="6416588"/>
                <a:ext cx="418620" cy="249804"/>
              </a:xfrm>
              <a:custGeom>
                <a:avLst/>
                <a:gdLst>
                  <a:gd name="T0" fmla="*/ 269 w 274"/>
                  <a:gd name="T1" fmla="*/ 0 h 164"/>
                  <a:gd name="T2" fmla="*/ 5 w 274"/>
                  <a:gd name="T3" fmla="*/ 0 h 164"/>
                  <a:gd name="T4" fmla="*/ 0 w 274"/>
                  <a:gd name="T5" fmla="*/ 5 h 164"/>
                  <a:gd name="T6" fmla="*/ 0 w 274"/>
                  <a:gd name="T7" fmla="*/ 159 h 164"/>
                  <a:gd name="T8" fmla="*/ 5 w 274"/>
                  <a:gd name="T9" fmla="*/ 164 h 164"/>
                  <a:gd name="T10" fmla="*/ 269 w 274"/>
                  <a:gd name="T11" fmla="*/ 164 h 164"/>
                  <a:gd name="T12" fmla="*/ 274 w 274"/>
                  <a:gd name="T13" fmla="*/ 159 h 164"/>
                  <a:gd name="T14" fmla="*/ 274 w 274"/>
                  <a:gd name="T15" fmla="*/ 5 h 164"/>
                  <a:gd name="T16" fmla="*/ 269 w 274"/>
                  <a:gd name="T17" fmla="*/ 0 h 164"/>
                  <a:gd name="T18" fmla="*/ 263 w 274"/>
                  <a:gd name="T19" fmla="*/ 154 h 164"/>
                  <a:gd name="T20" fmla="*/ 10 w 274"/>
                  <a:gd name="T21" fmla="*/ 154 h 164"/>
                  <a:gd name="T22" fmla="*/ 10 w 274"/>
                  <a:gd name="T23" fmla="*/ 10 h 164"/>
                  <a:gd name="T24" fmla="*/ 263 w 274"/>
                  <a:gd name="T25" fmla="*/ 10 h 164"/>
                  <a:gd name="T26" fmla="*/ 263 w 274"/>
                  <a:gd name="T27"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164">
                    <a:moveTo>
                      <a:pt x="269" y="0"/>
                    </a:moveTo>
                    <a:cubicBezTo>
                      <a:pt x="5" y="0"/>
                      <a:pt x="5" y="0"/>
                      <a:pt x="5" y="0"/>
                    </a:cubicBezTo>
                    <a:cubicBezTo>
                      <a:pt x="2" y="0"/>
                      <a:pt x="0" y="2"/>
                      <a:pt x="0" y="5"/>
                    </a:cubicBezTo>
                    <a:cubicBezTo>
                      <a:pt x="0" y="159"/>
                      <a:pt x="0" y="159"/>
                      <a:pt x="0" y="159"/>
                    </a:cubicBezTo>
                    <a:cubicBezTo>
                      <a:pt x="0" y="162"/>
                      <a:pt x="2" y="164"/>
                      <a:pt x="5" y="164"/>
                    </a:cubicBezTo>
                    <a:cubicBezTo>
                      <a:pt x="269" y="164"/>
                      <a:pt x="269" y="164"/>
                      <a:pt x="269" y="164"/>
                    </a:cubicBezTo>
                    <a:cubicBezTo>
                      <a:pt x="272" y="164"/>
                      <a:pt x="274" y="162"/>
                      <a:pt x="274" y="159"/>
                    </a:cubicBezTo>
                    <a:cubicBezTo>
                      <a:pt x="274" y="5"/>
                      <a:pt x="274" y="5"/>
                      <a:pt x="274" y="5"/>
                    </a:cubicBezTo>
                    <a:cubicBezTo>
                      <a:pt x="274" y="2"/>
                      <a:pt x="272" y="0"/>
                      <a:pt x="269" y="0"/>
                    </a:cubicBezTo>
                    <a:moveTo>
                      <a:pt x="263" y="154"/>
                    </a:moveTo>
                    <a:cubicBezTo>
                      <a:pt x="10" y="154"/>
                      <a:pt x="10" y="154"/>
                      <a:pt x="10" y="154"/>
                    </a:cubicBezTo>
                    <a:cubicBezTo>
                      <a:pt x="10" y="10"/>
                      <a:pt x="10" y="10"/>
                      <a:pt x="10" y="10"/>
                    </a:cubicBezTo>
                    <a:cubicBezTo>
                      <a:pt x="263" y="10"/>
                      <a:pt x="263" y="10"/>
                      <a:pt x="263" y="10"/>
                    </a:cubicBezTo>
                    <a:lnTo>
                      <a:pt x="263" y="1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29" name="Freeform 28">
                <a:extLst>
                  <a:ext uri="{FF2B5EF4-FFF2-40B4-BE49-F238E27FC236}">
                    <a16:creationId xmlns:a16="http://schemas.microsoft.com/office/drawing/2014/main" id="{5D3EAA66-37F4-D346-B07C-FF4E80028515}"/>
                  </a:ext>
                </a:extLst>
              </p:cNvPr>
              <p:cNvSpPr>
                <a:spLocks/>
              </p:cNvSpPr>
              <p:nvPr/>
            </p:nvSpPr>
            <p:spPr bwMode="auto">
              <a:xfrm>
                <a:off x="5916268" y="6449668"/>
                <a:ext cx="351321" cy="139160"/>
              </a:xfrm>
              <a:custGeom>
                <a:avLst/>
                <a:gdLst>
                  <a:gd name="T0" fmla="*/ 3 w 230"/>
                  <a:gd name="T1" fmla="*/ 10 h 91"/>
                  <a:gd name="T2" fmla="*/ 112 w 230"/>
                  <a:gd name="T3" fmla="*/ 90 h 91"/>
                  <a:gd name="T4" fmla="*/ 115 w 230"/>
                  <a:gd name="T5" fmla="*/ 91 h 91"/>
                  <a:gd name="T6" fmla="*/ 118 w 230"/>
                  <a:gd name="T7" fmla="*/ 90 h 91"/>
                  <a:gd name="T8" fmla="*/ 227 w 230"/>
                  <a:gd name="T9" fmla="*/ 10 h 91"/>
                  <a:gd name="T10" fmla="*/ 228 w 230"/>
                  <a:gd name="T11" fmla="*/ 2 h 91"/>
                  <a:gd name="T12" fmla="*/ 221 w 230"/>
                  <a:gd name="T13" fmla="*/ 1 h 91"/>
                  <a:gd name="T14" fmla="*/ 115 w 230"/>
                  <a:gd name="T15" fmla="*/ 79 h 91"/>
                  <a:gd name="T16" fmla="*/ 9 w 230"/>
                  <a:gd name="T17" fmla="*/ 1 h 91"/>
                  <a:gd name="T18" fmla="*/ 2 w 230"/>
                  <a:gd name="T19" fmla="*/ 2 h 91"/>
                  <a:gd name="T20" fmla="*/ 3 w 230"/>
                  <a:gd name="T21"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1">
                    <a:moveTo>
                      <a:pt x="3" y="10"/>
                    </a:moveTo>
                    <a:cubicBezTo>
                      <a:pt x="112" y="90"/>
                      <a:pt x="112" y="90"/>
                      <a:pt x="112" y="90"/>
                    </a:cubicBezTo>
                    <a:cubicBezTo>
                      <a:pt x="113" y="91"/>
                      <a:pt x="114" y="91"/>
                      <a:pt x="115" y="91"/>
                    </a:cubicBezTo>
                    <a:cubicBezTo>
                      <a:pt x="116" y="91"/>
                      <a:pt x="117" y="91"/>
                      <a:pt x="118" y="90"/>
                    </a:cubicBezTo>
                    <a:cubicBezTo>
                      <a:pt x="227" y="10"/>
                      <a:pt x="227" y="10"/>
                      <a:pt x="227" y="10"/>
                    </a:cubicBezTo>
                    <a:cubicBezTo>
                      <a:pt x="229" y="8"/>
                      <a:pt x="230" y="5"/>
                      <a:pt x="228" y="2"/>
                    </a:cubicBezTo>
                    <a:cubicBezTo>
                      <a:pt x="226" y="0"/>
                      <a:pt x="223" y="0"/>
                      <a:pt x="221" y="1"/>
                    </a:cubicBezTo>
                    <a:cubicBezTo>
                      <a:pt x="115" y="79"/>
                      <a:pt x="115" y="79"/>
                      <a:pt x="115" y="79"/>
                    </a:cubicBezTo>
                    <a:cubicBezTo>
                      <a:pt x="9" y="1"/>
                      <a:pt x="9" y="1"/>
                      <a:pt x="9" y="1"/>
                    </a:cubicBezTo>
                    <a:cubicBezTo>
                      <a:pt x="7" y="0"/>
                      <a:pt x="4" y="0"/>
                      <a:pt x="2" y="2"/>
                    </a:cubicBezTo>
                    <a:cubicBezTo>
                      <a:pt x="0" y="5"/>
                      <a:pt x="1" y="8"/>
                      <a:pt x="3" y="1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grpSp>
      </p:grpSp>
      <p:sp>
        <p:nvSpPr>
          <p:cNvPr id="30" name="Tijdelijke aanduiding voor inhoud 11">
            <a:extLst>
              <a:ext uri="{FF2B5EF4-FFF2-40B4-BE49-F238E27FC236}">
                <a16:creationId xmlns:a16="http://schemas.microsoft.com/office/drawing/2014/main" id="{E900A69E-DAFC-4A43-8C9C-76CC9D900E9B}"/>
              </a:ext>
            </a:extLst>
          </p:cNvPr>
          <p:cNvSpPr>
            <a:spLocks noGrp="1"/>
          </p:cNvSpPr>
          <p:nvPr userDrawn="1">
            <p:ph sz="quarter" idx="82" hasCustomPrompt="1"/>
          </p:nvPr>
        </p:nvSpPr>
        <p:spPr>
          <a:xfrm>
            <a:off x="7900790" y="1886401"/>
            <a:ext cx="3732875" cy="4302000"/>
          </a:xfrm>
        </p:spPr>
        <p:txBody>
          <a:bodyPr tIns="0" numCol="1" spcCol="540000">
            <a:noAutofit/>
          </a:bodyPr>
          <a:lstStyle>
            <a:lvl1pPr>
              <a:defRPr sz="1300"/>
            </a:lvl1pPr>
            <a:lvl2pPr>
              <a:defRPr sz="1200"/>
            </a:lvl2pPr>
            <a:lvl3pPr>
              <a:defRPr sz="1200"/>
            </a:lvl3pPr>
            <a:lvl4pPr>
              <a:defRPr sz="1200"/>
            </a:lvl4pPr>
            <a:lvl5pPr>
              <a:defRPr sz="1200"/>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itel 10">
            <a:extLst>
              <a:ext uri="{FF2B5EF4-FFF2-40B4-BE49-F238E27FC236}">
                <a16:creationId xmlns:a16="http://schemas.microsoft.com/office/drawing/2014/main" id="{24D25AED-C4B7-F74F-B4C8-A2B764561256}"/>
              </a:ext>
            </a:extLst>
          </p:cNvPr>
          <p:cNvSpPr>
            <a:spLocks noGrp="1"/>
          </p:cNvSpPr>
          <p:nvPr userDrawn="1">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2" name="Tijdelijke aanduiding voor tekst 12">
            <a:extLst>
              <a:ext uri="{FF2B5EF4-FFF2-40B4-BE49-F238E27FC236}">
                <a16:creationId xmlns:a16="http://schemas.microsoft.com/office/drawing/2014/main" id="{A2B0148B-9E27-C04F-AB35-B54F895F811F}"/>
              </a:ext>
            </a:extLst>
          </p:cNvPr>
          <p:cNvSpPr>
            <a:spLocks noGrp="1"/>
          </p:cNvSpPr>
          <p:nvPr userDrawn="1">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3" name="Footer Placeholder 2">
            <a:extLst>
              <a:ext uri="{FF2B5EF4-FFF2-40B4-BE49-F238E27FC236}">
                <a16:creationId xmlns:a16="http://schemas.microsoft.com/office/drawing/2014/main" id="{3545C603-2E2E-4A4C-A895-CA644C683273}"/>
              </a:ext>
            </a:extLst>
          </p:cNvPr>
          <p:cNvSpPr>
            <a:spLocks noGrp="1"/>
          </p:cNvSpPr>
          <p:nvPr>
            <p:ph type="ftr" sz="quarter" idx="83"/>
          </p:nvPr>
        </p:nvSpPr>
        <p:spPr/>
        <p:txBody>
          <a:bodyPr/>
          <a:lstStyle/>
          <a:p>
            <a:r>
              <a:rPr lang="en-GB" dirty="0"/>
              <a:t>Privileged and confidential</a:t>
            </a:r>
          </a:p>
        </p:txBody>
      </p:sp>
    </p:spTree>
    <p:extLst>
      <p:ext uri="{BB962C8B-B14F-4D97-AF65-F5344CB8AC3E}">
        <p14:creationId xmlns:p14="http://schemas.microsoft.com/office/powerpoint/2010/main" val="16859872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 2">
    <p:bg>
      <p:bgRef idx="1001">
        <a:schemeClr val="bg1"/>
      </p:bgRef>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3EA89DEE-3A89-4940-A12C-CD30E0C0E015}"/>
              </a:ext>
            </a:extLst>
          </p:cNvPr>
          <p:cNvSpPr>
            <a:spLocks noGrp="1"/>
          </p:cNvSpPr>
          <p:nvPr>
            <p:ph type="pic" sz="quarter" idx="88" hasCustomPrompt="1"/>
          </p:nvPr>
        </p:nvSpPr>
        <p:spPr>
          <a:xfrm>
            <a:off x="748800" y="1885349"/>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20" name="Tijdelijke aanduiding voor tekst 26">
            <a:extLst>
              <a:ext uri="{FF2B5EF4-FFF2-40B4-BE49-F238E27FC236}">
                <a16:creationId xmlns:a16="http://schemas.microsoft.com/office/drawing/2014/main" id="{070BE2A5-32E2-44F0-B51A-B4610E0D473D}"/>
              </a:ext>
            </a:extLst>
          </p:cNvPr>
          <p:cNvSpPr>
            <a:spLocks noGrp="1"/>
          </p:cNvSpPr>
          <p:nvPr>
            <p:ph type="body" sz="quarter" idx="99" hasCustomPrompt="1"/>
          </p:nvPr>
        </p:nvSpPr>
        <p:spPr>
          <a:xfrm>
            <a:off x="1886400" y="1886400"/>
            <a:ext cx="3888293" cy="332159"/>
          </a:xfrm>
        </p:spPr>
        <p:txBody>
          <a:bodyPr tIns="0" anchor="t">
            <a:noAutofit/>
          </a:bodyPr>
          <a:lstStyle>
            <a:lvl1pPr algn="l">
              <a:lnSpc>
                <a:spcPct val="100000"/>
              </a:lnSpc>
              <a:spcBef>
                <a:spcPts val="0"/>
              </a:spcBef>
              <a:defRPr sz="1400" b="1" i="0">
                <a:latin typeface="+mj-lt"/>
                <a:ea typeface="Roboto Light" panose="02000000000000000000" pitchFamily="2" charset="0"/>
              </a:defRPr>
            </a:lvl1pPr>
            <a:lvl2pPr algn="l">
              <a:lnSpc>
                <a:spcPct val="100000"/>
              </a:lnSpc>
              <a:defRPr>
                <a:solidFill>
                  <a:schemeClr val="tx2"/>
                </a:solidFill>
              </a:defRPr>
            </a:lvl2pPr>
          </a:lstStyle>
          <a:p>
            <a:pPr lvl="0"/>
            <a:r>
              <a:rPr lang="en-GB" dirty="0"/>
              <a:t>First and last name</a:t>
            </a:r>
          </a:p>
        </p:txBody>
      </p:sp>
      <p:sp>
        <p:nvSpPr>
          <p:cNvPr id="23" name="Text Placeholder 2">
            <a:extLst>
              <a:ext uri="{FF2B5EF4-FFF2-40B4-BE49-F238E27FC236}">
                <a16:creationId xmlns:a16="http://schemas.microsoft.com/office/drawing/2014/main" id="{7C50E211-87F6-4111-8DF1-3CBAD35CCD72}"/>
              </a:ext>
            </a:extLst>
          </p:cNvPr>
          <p:cNvSpPr>
            <a:spLocks noGrp="1"/>
          </p:cNvSpPr>
          <p:nvPr>
            <p:ph type="body" sz="quarter" idx="100" hasCustomPrompt="1"/>
          </p:nvPr>
        </p:nvSpPr>
        <p:spPr>
          <a:xfrm>
            <a:off x="2199600" y="2228584"/>
            <a:ext cx="3574099" cy="795464"/>
          </a:xfrm>
        </p:spPr>
        <p:txBody>
          <a:bodyPr anchor="t">
            <a:noAutofit/>
          </a:bodyPr>
          <a:lstStyle>
            <a:lvl1pPr>
              <a:lnSpc>
                <a:spcPct val="100000"/>
              </a:lnSpc>
              <a:spcBef>
                <a:spcPts val="0"/>
              </a:spcBef>
              <a:defRPr sz="1300" b="0" i="0">
                <a:latin typeface="Roboto Light" panose="02000000000000000000" pitchFamily="2" charset="0"/>
                <a:ea typeface="Roboto Light"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function</a:t>
            </a:r>
          </a:p>
          <a:p>
            <a:pPr lvl="0"/>
            <a:r>
              <a:rPr lang="en-GB" dirty="0"/>
              <a:t>+31 12 345 6789</a:t>
            </a:r>
          </a:p>
          <a:p>
            <a:pPr lvl="0"/>
            <a:r>
              <a:rPr lang="en-GB" dirty="0"/>
              <a:t>firstname.lastname@debrauw.com</a:t>
            </a:r>
          </a:p>
        </p:txBody>
      </p:sp>
      <p:sp>
        <p:nvSpPr>
          <p:cNvPr id="25" name="Picture Placeholder 2">
            <a:extLst>
              <a:ext uri="{FF2B5EF4-FFF2-40B4-BE49-F238E27FC236}">
                <a16:creationId xmlns:a16="http://schemas.microsoft.com/office/drawing/2014/main" id="{9933F82C-F89E-4615-BECF-5FBBB343C647}"/>
              </a:ext>
            </a:extLst>
          </p:cNvPr>
          <p:cNvSpPr>
            <a:spLocks noGrp="1"/>
          </p:cNvSpPr>
          <p:nvPr>
            <p:ph type="pic" sz="quarter" idx="101" hasCustomPrompt="1"/>
          </p:nvPr>
        </p:nvSpPr>
        <p:spPr>
          <a:xfrm>
            <a:off x="6610571" y="1885349"/>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sz="1400" b="1" i="0">
                <a:solidFill>
                  <a:schemeClr val="tx2"/>
                </a:solidFill>
                <a:latin typeface="+mj-lt"/>
                <a:ea typeface="Roboto Light" panose="02000000000000000000" pitchFamily="2" charset="0"/>
              </a:defRPr>
            </a:lvl1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dirty="0"/>
              <a:t>Click to insert picture</a:t>
            </a:r>
          </a:p>
        </p:txBody>
      </p:sp>
      <p:sp>
        <p:nvSpPr>
          <p:cNvPr id="26" name="Tijdelijke aanduiding voor tekst 26">
            <a:extLst>
              <a:ext uri="{FF2B5EF4-FFF2-40B4-BE49-F238E27FC236}">
                <a16:creationId xmlns:a16="http://schemas.microsoft.com/office/drawing/2014/main" id="{A72FC027-F0F2-44C0-9A9A-FA928E414ED4}"/>
              </a:ext>
            </a:extLst>
          </p:cNvPr>
          <p:cNvSpPr>
            <a:spLocks noGrp="1"/>
          </p:cNvSpPr>
          <p:nvPr>
            <p:ph type="body" sz="quarter" idx="102" hasCustomPrompt="1"/>
          </p:nvPr>
        </p:nvSpPr>
        <p:spPr>
          <a:xfrm>
            <a:off x="7751771" y="1886400"/>
            <a:ext cx="3888000" cy="332159"/>
          </a:xfrm>
        </p:spPr>
        <p:txBody>
          <a:bodyPr tIns="0" anchor="t">
            <a:noAutofit/>
          </a:bodyPr>
          <a:lstStyle>
            <a:lvl1pPr algn="l">
              <a:lnSpc>
                <a:spcPct val="100000"/>
              </a:lnSpc>
              <a:spcBef>
                <a:spcPts val="0"/>
              </a:spcBef>
              <a:defRPr sz="1400" b="1" i="0">
                <a:latin typeface="+mj-lt"/>
                <a:ea typeface="Roboto Light" panose="02000000000000000000" pitchFamily="2" charset="0"/>
              </a:defRPr>
            </a:lvl1pPr>
            <a:lvl2pPr algn="l">
              <a:lnSpc>
                <a:spcPct val="100000"/>
              </a:lnSpc>
              <a:defRPr>
                <a:solidFill>
                  <a:schemeClr val="tx2"/>
                </a:solidFill>
              </a:defRPr>
            </a:lvl2pPr>
          </a:lstStyle>
          <a:p>
            <a:pPr lvl="0"/>
            <a:r>
              <a:rPr lang="en-GB" dirty="0"/>
              <a:t>First and last name</a:t>
            </a:r>
          </a:p>
        </p:txBody>
      </p:sp>
      <p:sp>
        <p:nvSpPr>
          <p:cNvPr id="29" name="Text Placeholder 2">
            <a:extLst>
              <a:ext uri="{FF2B5EF4-FFF2-40B4-BE49-F238E27FC236}">
                <a16:creationId xmlns:a16="http://schemas.microsoft.com/office/drawing/2014/main" id="{7C707ABA-C77B-4625-B861-0C8993555F15}"/>
              </a:ext>
            </a:extLst>
          </p:cNvPr>
          <p:cNvSpPr>
            <a:spLocks noGrp="1"/>
          </p:cNvSpPr>
          <p:nvPr>
            <p:ph type="body" sz="quarter" idx="103" hasCustomPrompt="1"/>
          </p:nvPr>
        </p:nvSpPr>
        <p:spPr>
          <a:xfrm>
            <a:off x="8064971" y="2228584"/>
            <a:ext cx="3574800" cy="795464"/>
          </a:xfrm>
        </p:spPr>
        <p:txBody>
          <a:bodyPr anchor="t">
            <a:noAutofit/>
          </a:bodyPr>
          <a:lstStyle>
            <a:lvl1pPr>
              <a:lnSpc>
                <a:spcPct val="100000"/>
              </a:lnSpc>
              <a:spcBef>
                <a:spcPts val="0"/>
              </a:spcBef>
              <a:defRPr sz="1300" b="0" i="0">
                <a:latin typeface="Roboto Light" panose="02000000000000000000" pitchFamily="2" charset="0"/>
                <a:ea typeface="Roboto Light"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function</a:t>
            </a:r>
          </a:p>
          <a:p>
            <a:pPr lvl="0"/>
            <a:r>
              <a:rPr lang="en-GB" dirty="0"/>
              <a:t>+31 12 345 6789</a:t>
            </a:r>
          </a:p>
          <a:p>
            <a:pPr lvl="0"/>
            <a:r>
              <a:rPr lang="en-GB" dirty="0"/>
              <a:t>firstname.lastname@debrauw.com</a:t>
            </a:r>
          </a:p>
        </p:txBody>
      </p:sp>
      <p:sp>
        <p:nvSpPr>
          <p:cNvPr id="33" name="Tijdelijke aanduiding voor inhoud 11">
            <a:extLst>
              <a:ext uri="{FF2B5EF4-FFF2-40B4-BE49-F238E27FC236}">
                <a16:creationId xmlns:a16="http://schemas.microsoft.com/office/drawing/2014/main" id="{B2D7854F-C64A-4C2A-B44A-A69AC13232D7}"/>
              </a:ext>
            </a:extLst>
          </p:cNvPr>
          <p:cNvSpPr>
            <a:spLocks noGrp="1"/>
          </p:cNvSpPr>
          <p:nvPr>
            <p:ph sz="quarter" idx="13" hasCustomPrompt="1"/>
          </p:nvPr>
        </p:nvSpPr>
        <p:spPr>
          <a:xfrm>
            <a:off x="6610571" y="3043737"/>
            <a:ext cx="5029200" cy="3142268"/>
          </a:xfrm>
        </p:spPr>
        <p:txBody>
          <a:bodyPr lIns="0">
            <a:noAutofit/>
          </a:bodyPr>
          <a:lstStyle>
            <a:lvl1pPr>
              <a:defRPr sz="1300"/>
            </a:lvl1pPr>
            <a:lvl2pPr>
              <a:defRPr sz="1200"/>
            </a:lvl2pPr>
            <a:lvl3pPr>
              <a:defRPr sz="1200"/>
            </a:lvl3pPr>
            <a:lvl4pPr>
              <a:defRPr sz="1200"/>
            </a:lvl4pPr>
            <a:lvl5pPr>
              <a:defRPr sz="1200"/>
            </a:lvl5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ijdelijke aanduiding voor inhoud 11">
            <a:extLst>
              <a:ext uri="{FF2B5EF4-FFF2-40B4-BE49-F238E27FC236}">
                <a16:creationId xmlns:a16="http://schemas.microsoft.com/office/drawing/2014/main" id="{1D6B8C92-AD20-4B7D-A246-147977107C5D}"/>
              </a:ext>
            </a:extLst>
          </p:cNvPr>
          <p:cNvSpPr>
            <a:spLocks noGrp="1"/>
          </p:cNvSpPr>
          <p:nvPr>
            <p:ph sz="quarter" idx="104" hasCustomPrompt="1"/>
          </p:nvPr>
        </p:nvSpPr>
        <p:spPr>
          <a:xfrm>
            <a:off x="748800" y="3043737"/>
            <a:ext cx="5029864" cy="3142268"/>
          </a:xfrm>
        </p:spPr>
        <p:txBody>
          <a:bodyPr lIns="0">
            <a:noAutofit/>
          </a:bodyPr>
          <a:lstStyle>
            <a:lvl1pPr>
              <a:defRPr sz="1300"/>
            </a:lvl1pPr>
            <a:lvl2pPr>
              <a:defRPr sz="1200"/>
            </a:lvl2pPr>
            <a:lvl3pPr>
              <a:defRPr sz="1200"/>
            </a:lvl3pPr>
            <a:lvl4pPr>
              <a:defRPr sz="1200"/>
            </a:lvl4pPr>
            <a:lvl5pPr>
              <a:defRPr sz="1200"/>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Slide Number Placeholder 1">
            <a:extLst>
              <a:ext uri="{FF2B5EF4-FFF2-40B4-BE49-F238E27FC236}">
                <a16:creationId xmlns:a16="http://schemas.microsoft.com/office/drawing/2014/main" id="{D255FB50-D0E7-514A-905F-1E675124E85C}"/>
              </a:ext>
            </a:extLst>
          </p:cNvPr>
          <p:cNvSpPr>
            <a:spLocks noGrp="1"/>
          </p:cNvSpPr>
          <p:nvPr>
            <p:ph type="sldNum" sz="quarter" idx="105"/>
          </p:nvPr>
        </p:nvSpPr>
        <p:spPr/>
        <p:txBody>
          <a:bodyPr/>
          <a:lstStyle/>
          <a:p>
            <a:fld id="{4A97B575-076E-1145-A478-A3539F237356}" type="slidenum">
              <a:rPr lang="en-GB" smtClean="0"/>
              <a:pPr/>
              <a:t>‹#›</a:t>
            </a:fld>
            <a:endParaRPr lang="en-GB" dirty="0"/>
          </a:p>
        </p:txBody>
      </p:sp>
      <p:grpSp>
        <p:nvGrpSpPr>
          <p:cNvPr id="5" name="Group 4">
            <a:extLst>
              <a:ext uri="{FF2B5EF4-FFF2-40B4-BE49-F238E27FC236}">
                <a16:creationId xmlns:a16="http://schemas.microsoft.com/office/drawing/2014/main" id="{A7BE751B-ED9B-45E7-AA31-0D0A80106301}"/>
              </a:ext>
            </a:extLst>
          </p:cNvPr>
          <p:cNvGrpSpPr/>
          <p:nvPr userDrawn="1"/>
        </p:nvGrpSpPr>
        <p:grpSpPr>
          <a:xfrm>
            <a:off x="1947600" y="2317613"/>
            <a:ext cx="176917" cy="514577"/>
            <a:chOff x="1845491" y="2317613"/>
            <a:chExt cx="176917" cy="514577"/>
          </a:xfrm>
        </p:grpSpPr>
        <p:sp>
          <p:nvSpPr>
            <p:cNvPr id="38" name="Freeform 90">
              <a:extLst>
                <a:ext uri="{FF2B5EF4-FFF2-40B4-BE49-F238E27FC236}">
                  <a16:creationId xmlns:a16="http://schemas.microsoft.com/office/drawing/2014/main" id="{45F0C609-D2D1-1C49-8105-D49A54992BD4}"/>
                </a:ext>
              </a:extLst>
            </p:cNvPr>
            <p:cNvSpPr>
              <a:spLocks noEditPoints="1"/>
            </p:cNvSpPr>
            <p:nvPr userDrawn="1"/>
          </p:nvSpPr>
          <p:spPr bwMode="auto">
            <a:xfrm>
              <a:off x="1845491" y="2482072"/>
              <a:ext cx="176917" cy="177881"/>
            </a:xfrm>
            <a:custGeom>
              <a:avLst/>
              <a:gdLst>
                <a:gd name="T0" fmla="*/ 215 w 275"/>
                <a:gd name="T1" fmla="*/ 277 h 277"/>
                <a:gd name="T2" fmla="*/ 151 w 275"/>
                <a:gd name="T3" fmla="*/ 263 h 277"/>
                <a:gd name="T4" fmla="*/ 68 w 275"/>
                <a:gd name="T5" fmla="*/ 210 h 277"/>
                <a:gd name="T6" fmla="*/ 68 w 275"/>
                <a:gd name="T7" fmla="*/ 210 h 277"/>
                <a:gd name="T8" fmla="*/ 67 w 275"/>
                <a:gd name="T9" fmla="*/ 210 h 277"/>
                <a:gd name="T10" fmla="*/ 67 w 275"/>
                <a:gd name="T11" fmla="*/ 209 h 277"/>
                <a:gd name="T12" fmla="*/ 15 w 275"/>
                <a:gd name="T13" fmla="*/ 126 h 277"/>
                <a:gd name="T14" fmla="*/ 0 w 275"/>
                <a:gd name="T15" fmla="*/ 60 h 277"/>
                <a:gd name="T16" fmla="*/ 0 w 275"/>
                <a:gd name="T17" fmla="*/ 59 h 277"/>
                <a:gd name="T18" fmla="*/ 21 w 275"/>
                <a:gd name="T19" fmla="*/ 20 h 277"/>
                <a:gd name="T20" fmla="*/ 62 w 275"/>
                <a:gd name="T21" fmla="*/ 8 h 277"/>
                <a:gd name="T22" fmla="*/ 63 w 275"/>
                <a:gd name="T23" fmla="*/ 9 h 277"/>
                <a:gd name="T24" fmla="*/ 82 w 275"/>
                <a:gd name="T25" fmla="*/ 29 h 277"/>
                <a:gd name="T26" fmla="*/ 85 w 275"/>
                <a:gd name="T27" fmla="*/ 36 h 277"/>
                <a:gd name="T28" fmla="*/ 96 w 275"/>
                <a:gd name="T29" fmla="*/ 75 h 277"/>
                <a:gd name="T30" fmla="*/ 87 w 275"/>
                <a:gd name="T31" fmla="*/ 100 h 277"/>
                <a:gd name="T32" fmla="*/ 73 w 275"/>
                <a:gd name="T33" fmla="*/ 115 h 277"/>
                <a:gd name="T34" fmla="*/ 87 w 275"/>
                <a:gd name="T35" fmla="*/ 139 h 277"/>
                <a:gd name="T36" fmla="*/ 110 w 275"/>
                <a:gd name="T37" fmla="*/ 167 h 277"/>
                <a:gd name="T38" fmla="*/ 138 w 275"/>
                <a:gd name="T39" fmla="*/ 190 h 277"/>
                <a:gd name="T40" fmla="*/ 163 w 275"/>
                <a:gd name="T41" fmla="*/ 204 h 277"/>
                <a:gd name="T42" fmla="*/ 177 w 275"/>
                <a:gd name="T43" fmla="*/ 190 h 277"/>
                <a:gd name="T44" fmla="*/ 202 w 275"/>
                <a:gd name="T45" fmla="*/ 181 h 277"/>
                <a:gd name="T46" fmla="*/ 241 w 275"/>
                <a:gd name="T47" fmla="*/ 192 h 277"/>
                <a:gd name="T48" fmla="*/ 248 w 275"/>
                <a:gd name="T49" fmla="*/ 195 h 277"/>
                <a:gd name="T50" fmla="*/ 269 w 275"/>
                <a:gd name="T51" fmla="*/ 214 h 277"/>
                <a:gd name="T52" fmla="*/ 269 w 275"/>
                <a:gd name="T53" fmla="*/ 215 h 277"/>
                <a:gd name="T54" fmla="*/ 273 w 275"/>
                <a:gd name="T55" fmla="*/ 234 h 277"/>
                <a:gd name="T56" fmla="*/ 257 w 275"/>
                <a:gd name="T57" fmla="*/ 256 h 277"/>
                <a:gd name="T58" fmla="*/ 219 w 275"/>
                <a:gd name="T59" fmla="*/ 277 h 277"/>
                <a:gd name="T60" fmla="*/ 217 w 275"/>
                <a:gd name="T61" fmla="*/ 277 h 277"/>
                <a:gd name="T62" fmla="*/ 215 w 275"/>
                <a:gd name="T63" fmla="*/ 277 h 277"/>
                <a:gd name="T64" fmla="*/ 75 w 275"/>
                <a:gd name="T65" fmla="*/ 202 h 277"/>
                <a:gd name="T66" fmla="*/ 155 w 275"/>
                <a:gd name="T67" fmla="*/ 253 h 277"/>
                <a:gd name="T68" fmla="*/ 217 w 275"/>
                <a:gd name="T69" fmla="*/ 266 h 277"/>
                <a:gd name="T70" fmla="*/ 219 w 275"/>
                <a:gd name="T71" fmla="*/ 266 h 277"/>
                <a:gd name="T72" fmla="*/ 250 w 275"/>
                <a:gd name="T73" fmla="*/ 249 h 277"/>
                <a:gd name="T74" fmla="*/ 263 w 275"/>
                <a:gd name="T75" fmla="*/ 232 h 277"/>
                <a:gd name="T76" fmla="*/ 259 w 275"/>
                <a:gd name="T77" fmla="*/ 220 h 277"/>
                <a:gd name="T78" fmla="*/ 259 w 275"/>
                <a:gd name="T79" fmla="*/ 219 h 277"/>
                <a:gd name="T80" fmla="*/ 244 w 275"/>
                <a:gd name="T81" fmla="*/ 205 h 277"/>
                <a:gd name="T82" fmla="*/ 238 w 275"/>
                <a:gd name="T83" fmla="*/ 202 h 277"/>
                <a:gd name="T84" fmla="*/ 202 w 275"/>
                <a:gd name="T85" fmla="*/ 191 h 277"/>
                <a:gd name="T86" fmla="*/ 184 w 275"/>
                <a:gd name="T87" fmla="*/ 198 h 277"/>
                <a:gd name="T88" fmla="*/ 168 w 275"/>
                <a:gd name="T89" fmla="*/ 214 h 277"/>
                <a:gd name="T90" fmla="*/ 162 w 275"/>
                <a:gd name="T91" fmla="*/ 215 h 277"/>
                <a:gd name="T92" fmla="*/ 132 w 275"/>
                <a:gd name="T93" fmla="*/ 199 h 277"/>
                <a:gd name="T94" fmla="*/ 103 w 275"/>
                <a:gd name="T95" fmla="*/ 175 h 277"/>
                <a:gd name="T96" fmla="*/ 78 w 275"/>
                <a:gd name="T97" fmla="*/ 145 h 277"/>
                <a:gd name="T98" fmla="*/ 62 w 275"/>
                <a:gd name="T99" fmla="*/ 115 h 277"/>
                <a:gd name="T100" fmla="*/ 63 w 275"/>
                <a:gd name="T101" fmla="*/ 109 h 277"/>
                <a:gd name="T102" fmla="*/ 79 w 275"/>
                <a:gd name="T103" fmla="*/ 93 h 277"/>
                <a:gd name="T104" fmla="*/ 86 w 275"/>
                <a:gd name="T105" fmla="*/ 75 h 277"/>
                <a:gd name="T106" fmla="*/ 75 w 275"/>
                <a:gd name="T107" fmla="*/ 39 h 277"/>
                <a:gd name="T108" fmla="*/ 73 w 275"/>
                <a:gd name="T109" fmla="*/ 33 h 277"/>
                <a:gd name="T110" fmla="*/ 58 w 275"/>
                <a:gd name="T111" fmla="*/ 18 h 277"/>
                <a:gd name="T112" fmla="*/ 57 w 275"/>
                <a:gd name="T113" fmla="*/ 18 h 277"/>
                <a:gd name="T114" fmla="*/ 45 w 275"/>
                <a:gd name="T115" fmla="*/ 14 h 277"/>
                <a:gd name="T116" fmla="*/ 28 w 275"/>
                <a:gd name="T117" fmla="*/ 27 h 277"/>
                <a:gd name="T118" fmla="*/ 11 w 275"/>
                <a:gd name="T119" fmla="*/ 59 h 277"/>
                <a:gd name="T120" fmla="*/ 11 w 275"/>
                <a:gd name="T121" fmla="*/ 60 h 277"/>
                <a:gd name="T122" fmla="*/ 24 w 275"/>
                <a:gd name="T123" fmla="*/ 122 h 277"/>
                <a:gd name="T124" fmla="*/ 75 w 275"/>
                <a:gd name="T125"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77">
                  <a:moveTo>
                    <a:pt x="215" y="277"/>
                  </a:moveTo>
                  <a:cubicBezTo>
                    <a:pt x="205" y="277"/>
                    <a:pt x="186" y="276"/>
                    <a:pt x="151" y="263"/>
                  </a:cubicBezTo>
                  <a:cubicBezTo>
                    <a:pt x="108" y="246"/>
                    <a:pt x="81" y="223"/>
                    <a:pt x="68" y="210"/>
                  </a:cubicBezTo>
                  <a:cubicBezTo>
                    <a:pt x="68" y="210"/>
                    <a:pt x="68" y="210"/>
                    <a:pt x="68" y="210"/>
                  </a:cubicBezTo>
                  <a:cubicBezTo>
                    <a:pt x="67" y="210"/>
                    <a:pt x="67" y="210"/>
                    <a:pt x="67" y="210"/>
                  </a:cubicBezTo>
                  <a:cubicBezTo>
                    <a:pt x="67" y="209"/>
                    <a:pt x="67" y="209"/>
                    <a:pt x="67" y="209"/>
                  </a:cubicBezTo>
                  <a:cubicBezTo>
                    <a:pt x="54" y="197"/>
                    <a:pt x="31" y="169"/>
                    <a:pt x="15" y="126"/>
                  </a:cubicBezTo>
                  <a:cubicBezTo>
                    <a:pt x="0" y="88"/>
                    <a:pt x="0" y="68"/>
                    <a:pt x="0" y="60"/>
                  </a:cubicBezTo>
                  <a:cubicBezTo>
                    <a:pt x="0" y="59"/>
                    <a:pt x="0" y="59"/>
                    <a:pt x="0" y="59"/>
                  </a:cubicBezTo>
                  <a:cubicBezTo>
                    <a:pt x="0" y="49"/>
                    <a:pt x="3" y="38"/>
                    <a:pt x="21" y="20"/>
                  </a:cubicBezTo>
                  <a:cubicBezTo>
                    <a:pt x="40" y="0"/>
                    <a:pt x="47" y="1"/>
                    <a:pt x="62" y="8"/>
                  </a:cubicBezTo>
                  <a:cubicBezTo>
                    <a:pt x="63" y="9"/>
                    <a:pt x="63" y="9"/>
                    <a:pt x="63" y="9"/>
                  </a:cubicBezTo>
                  <a:cubicBezTo>
                    <a:pt x="73" y="14"/>
                    <a:pt x="78" y="16"/>
                    <a:pt x="82" y="29"/>
                  </a:cubicBezTo>
                  <a:cubicBezTo>
                    <a:pt x="83" y="31"/>
                    <a:pt x="84" y="33"/>
                    <a:pt x="85" y="36"/>
                  </a:cubicBezTo>
                  <a:cubicBezTo>
                    <a:pt x="91" y="53"/>
                    <a:pt x="96" y="68"/>
                    <a:pt x="96" y="75"/>
                  </a:cubicBezTo>
                  <a:cubicBezTo>
                    <a:pt x="96" y="84"/>
                    <a:pt x="96" y="90"/>
                    <a:pt x="87" y="100"/>
                  </a:cubicBezTo>
                  <a:cubicBezTo>
                    <a:pt x="82" y="106"/>
                    <a:pt x="77" y="111"/>
                    <a:pt x="73" y="115"/>
                  </a:cubicBezTo>
                  <a:cubicBezTo>
                    <a:pt x="76" y="119"/>
                    <a:pt x="81" y="129"/>
                    <a:pt x="87" y="139"/>
                  </a:cubicBezTo>
                  <a:cubicBezTo>
                    <a:pt x="94" y="149"/>
                    <a:pt x="103" y="160"/>
                    <a:pt x="110" y="167"/>
                  </a:cubicBezTo>
                  <a:cubicBezTo>
                    <a:pt x="117" y="174"/>
                    <a:pt x="128" y="183"/>
                    <a:pt x="138" y="190"/>
                  </a:cubicBezTo>
                  <a:cubicBezTo>
                    <a:pt x="148" y="197"/>
                    <a:pt x="158" y="201"/>
                    <a:pt x="163" y="204"/>
                  </a:cubicBezTo>
                  <a:cubicBezTo>
                    <a:pt x="166" y="201"/>
                    <a:pt x="171" y="195"/>
                    <a:pt x="177" y="190"/>
                  </a:cubicBezTo>
                  <a:cubicBezTo>
                    <a:pt x="187" y="181"/>
                    <a:pt x="193" y="181"/>
                    <a:pt x="202" y="181"/>
                  </a:cubicBezTo>
                  <a:cubicBezTo>
                    <a:pt x="209" y="181"/>
                    <a:pt x="224" y="186"/>
                    <a:pt x="241" y="192"/>
                  </a:cubicBezTo>
                  <a:cubicBezTo>
                    <a:pt x="244" y="193"/>
                    <a:pt x="246" y="194"/>
                    <a:pt x="248" y="195"/>
                  </a:cubicBezTo>
                  <a:cubicBezTo>
                    <a:pt x="261" y="199"/>
                    <a:pt x="263" y="204"/>
                    <a:pt x="269" y="214"/>
                  </a:cubicBezTo>
                  <a:cubicBezTo>
                    <a:pt x="269" y="215"/>
                    <a:pt x="269" y="215"/>
                    <a:pt x="269" y="215"/>
                  </a:cubicBezTo>
                  <a:cubicBezTo>
                    <a:pt x="272" y="222"/>
                    <a:pt x="275" y="227"/>
                    <a:pt x="273" y="234"/>
                  </a:cubicBezTo>
                  <a:cubicBezTo>
                    <a:pt x="272" y="240"/>
                    <a:pt x="267" y="246"/>
                    <a:pt x="257" y="256"/>
                  </a:cubicBezTo>
                  <a:cubicBezTo>
                    <a:pt x="239" y="274"/>
                    <a:pt x="228" y="277"/>
                    <a:pt x="219" y="277"/>
                  </a:cubicBezTo>
                  <a:cubicBezTo>
                    <a:pt x="218" y="277"/>
                    <a:pt x="218" y="277"/>
                    <a:pt x="217" y="277"/>
                  </a:cubicBezTo>
                  <a:cubicBezTo>
                    <a:pt x="216" y="277"/>
                    <a:pt x="216" y="277"/>
                    <a:pt x="215" y="277"/>
                  </a:cubicBezTo>
                  <a:moveTo>
                    <a:pt x="75" y="202"/>
                  </a:moveTo>
                  <a:cubicBezTo>
                    <a:pt x="87" y="214"/>
                    <a:pt x="113" y="237"/>
                    <a:pt x="155" y="253"/>
                  </a:cubicBezTo>
                  <a:cubicBezTo>
                    <a:pt x="191" y="267"/>
                    <a:pt x="209" y="266"/>
                    <a:pt x="217" y="266"/>
                  </a:cubicBezTo>
                  <a:cubicBezTo>
                    <a:pt x="218" y="266"/>
                    <a:pt x="218" y="266"/>
                    <a:pt x="219" y="266"/>
                  </a:cubicBezTo>
                  <a:cubicBezTo>
                    <a:pt x="223" y="266"/>
                    <a:pt x="232" y="266"/>
                    <a:pt x="250" y="249"/>
                  </a:cubicBezTo>
                  <a:cubicBezTo>
                    <a:pt x="258" y="241"/>
                    <a:pt x="262" y="236"/>
                    <a:pt x="263" y="232"/>
                  </a:cubicBezTo>
                  <a:cubicBezTo>
                    <a:pt x="263" y="229"/>
                    <a:pt x="262" y="226"/>
                    <a:pt x="259" y="220"/>
                  </a:cubicBezTo>
                  <a:cubicBezTo>
                    <a:pt x="259" y="219"/>
                    <a:pt x="259" y="219"/>
                    <a:pt x="259" y="219"/>
                  </a:cubicBezTo>
                  <a:cubicBezTo>
                    <a:pt x="255" y="210"/>
                    <a:pt x="254" y="208"/>
                    <a:pt x="244" y="205"/>
                  </a:cubicBezTo>
                  <a:cubicBezTo>
                    <a:pt x="242" y="204"/>
                    <a:pt x="240" y="203"/>
                    <a:pt x="238" y="202"/>
                  </a:cubicBezTo>
                  <a:cubicBezTo>
                    <a:pt x="227" y="198"/>
                    <a:pt x="208" y="191"/>
                    <a:pt x="202" y="191"/>
                  </a:cubicBezTo>
                  <a:cubicBezTo>
                    <a:pt x="194" y="191"/>
                    <a:pt x="191" y="191"/>
                    <a:pt x="184" y="198"/>
                  </a:cubicBezTo>
                  <a:cubicBezTo>
                    <a:pt x="175" y="205"/>
                    <a:pt x="168" y="214"/>
                    <a:pt x="168" y="214"/>
                  </a:cubicBezTo>
                  <a:cubicBezTo>
                    <a:pt x="166" y="215"/>
                    <a:pt x="164" y="216"/>
                    <a:pt x="162" y="215"/>
                  </a:cubicBezTo>
                  <a:cubicBezTo>
                    <a:pt x="161" y="215"/>
                    <a:pt x="147" y="209"/>
                    <a:pt x="132" y="199"/>
                  </a:cubicBezTo>
                  <a:cubicBezTo>
                    <a:pt x="122" y="192"/>
                    <a:pt x="110" y="182"/>
                    <a:pt x="103" y="175"/>
                  </a:cubicBezTo>
                  <a:cubicBezTo>
                    <a:pt x="95" y="167"/>
                    <a:pt x="85" y="155"/>
                    <a:pt x="78" y="145"/>
                  </a:cubicBezTo>
                  <a:cubicBezTo>
                    <a:pt x="68" y="130"/>
                    <a:pt x="62" y="116"/>
                    <a:pt x="62" y="115"/>
                  </a:cubicBezTo>
                  <a:cubicBezTo>
                    <a:pt x="61" y="113"/>
                    <a:pt x="62" y="111"/>
                    <a:pt x="63" y="109"/>
                  </a:cubicBezTo>
                  <a:cubicBezTo>
                    <a:pt x="64" y="109"/>
                    <a:pt x="72" y="102"/>
                    <a:pt x="79" y="93"/>
                  </a:cubicBezTo>
                  <a:cubicBezTo>
                    <a:pt x="86" y="86"/>
                    <a:pt x="86" y="83"/>
                    <a:pt x="86" y="75"/>
                  </a:cubicBezTo>
                  <a:cubicBezTo>
                    <a:pt x="86" y="69"/>
                    <a:pt x="79" y="51"/>
                    <a:pt x="75" y="39"/>
                  </a:cubicBezTo>
                  <a:cubicBezTo>
                    <a:pt x="74" y="37"/>
                    <a:pt x="73" y="35"/>
                    <a:pt x="73" y="33"/>
                  </a:cubicBezTo>
                  <a:cubicBezTo>
                    <a:pt x="69" y="23"/>
                    <a:pt x="68" y="23"/>
                    <a:pt x="58" y="18"/>
                  </a:cubicBezTo>
                  <a:cubicBezTo>
                    <a:pt x="57" y="18"/>
                    <a:pt x="57" y="18"/>
                    <a:pt x="57" y="18"/>
                  </a:cubicBezTo>
                  <a:cubicBezTo>
                    <a:pt x="51" y="15"/>
                    <a:pt x="48" y="14"/>
                    <a:pt x="45" y="14"/>
                  </a:cubicBezTo>
                  <a:cubicBezTo>
                    <a:pt x="41" y="15"/>
                    <a:pt x="36" y="19"/>
                    <a:pt x="28" y="27"/>
                  </a:cubicBezTo>
                  <a:cubicBezTo>
                    <a:pt x="11" y="45"/>
                    <a:pt x="11" y="54"/>
                    <a:pt x="11" y="59"/>
                  </a:cubicBezTo>
                  <a:cubicBezTo>
                    <a:pt x="11" y="59"/>
                    <a:pt x="11" y="60"/>
                    <a:pt x="11" y="60"/>
                  </a:cubicBezTo>
                  <a:cubicBezTo>
                    <a:pt x="11" y="68"/>
                    <a:pt x="11" y="86"/>
                    <a:pt x="24" y="122"/>
                  </a:cubicBezTo>
                  <a:cubicBezTo>
                    <a:pt x="40" y="164"/>
                    <a:pt x="63" y="190"/>
                    <a:pt x="75" y="2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39" name="Freeform 44">
              <a:extLst>
                <a:ext uri="{FF2B5EF4-FFF2-40B4-BE49-F238E27FC236}">
                  <a16:creationId xmlns:a16="http://schemas.microsoft.com/office/drawing/2014/main" id="{5DD8D67A-D954-7041-9F75-ACE81A85EE9F}"/>
                </a:ext>
              </a:extLst>
            </p:cNvPr>
            <p:cNvSpPr>
              <a:spLocks noEditPoints="1"/>
            </p:cNvSpPr>
            <p:nvPr userDrawn="1"/>
          </p:nvSpPr>
          <p:spPr bwMode="auto">
            <a:xfrm>
              <a:off x="1845491" y="2317613"/>
              <a:ext cx="176917" cy="138875"/>
            </a:xfrm>
            <a:custGeom>
              <a:avLst/>
              <a:gdLst>
                <a:gd name="T0" fmla="*/ 746 w 1040"/>
                <a:gd name="T1" fmla="*/ 134 h 816"/>
                <a:gd name="T2" fmla="*/ 678 w 1040"/>
                <a:gd name="T3" fmla="*/ 0 h 816"/>
                <a:gd name="T4" fmla="*/ 294 w 1040"/>
                <a:gd name="T5" fmla="*/ 68 h 816"/>
                <a:gd name="T6" fmla="*/ 68 w 1040"/>
                <a:gd name="T7" fmla="*/ 134 h 816"/>
                <a:gd name="T8" fmla="*/ 0 w 1040"/>
                <a:gd name="T9" fmla="*/ 748 h 816"/>
                <a:gd name="T10" fmla="*/ 972 w 1040"/>
                <a:gd name="T11" fmla="*/ 816 h 816"/>
                <a:gd name="T12" fmla="*/ 1040 w 1040"/>
                <a:gd name="T13" fmla="*/ 202 h 816"/>
                <a:gd name="T14" fmla="*/ 334 w 1040"/>
                <a:gd name="T15" fmla="*/ 68 h 816"/>
                <a:gd name="T16" fmla="*/ 678 w 1040"/>
                <a:gd name="T17" fmla="*/ 40 h 816"/>
                <a:gd name="T18" fmla="*/ 706 w 1040"/>
                <a:gd name="T19" fmla="*/ 134 h 816"/>
                <a:gd name="T20" fmla="*/ 334 w 1040"/>
                <a:gd name="T21" fmla="*/ 68 h 816"/>
                <a:gd name="T22" fmla="*/ 972 w 1040"/>
                <a:gd name="T23" fmla="*/ 174 h 816"/>
                <a:gd name="T24" fmla="*/ 1000 w 1040"/>
                <a:gd name="T25" fmla="*/ 378 h 816"/>
                <a:gd name="T26" fmla="*/ 674 w 1040"/>
                <a:gd name="T27" fmla="*/ 358 h 816"/>
                <a:gd name="T28" fmla="*/ 419 w 1040"/>
                <a:gd name="T29" fmla="*/ 309 h 816"/>
                <a:gd name="T30" fmla="*/ 369 w 1040"/>
                <a:gd name="T31" fmla="*/ 378 h 816"/>
                <a:gd name="T32" fmla="*/ 40 w 1040"/>
                <a:gd name="T33" fmla="*/ 202 h 816"/>
                <a:gd name="T34" fmla="*/ 369 w 1040"/>
                <a:gd name="T35" fmla="*/ 418 h 816"/>
                <a:gd name="T36" fmla="*/ 419 w 1040"/>
                <a:gd name="T37" fmla="*/ 488 h 816"/>
                <a:gd name="T38" fmla="*/ 674 w 1040"/>
                <a:gd name="T39" fmla="*/ 438 h 816"/>
                <a:gd name="T40" fmla="*/ 785 w 1040"/>
                <a:gd name="T41" fmla="*/ 418 h 816"/>
                <a:gd name="T42" fmla="*/ 250 w 1040"/>
                <a:gd name="T43" fmla="*/ 776 h 816"/>
                <a:gd name="T44" fmla="*/ 369 w 1040"/>
                <a:gd name="T45" fmla="*/ 418 h 816"/>
                <a:gd name="T46" fmla="*/ 409 w 1040"/>
                <a:gd name="T47" fmla="*/ 358 h 816"/>
                <a:gd name="T48" fmla="*/ 625 w 1040"/>
                <a:gd name="T49" fmla="*/ 349 h 816"/>
                <a:gd name="T50" fmla="*/ 634 w 1040"/>
                <a:gd name="T51" fmla="*/ 438 h 816"/>
                <a:gd name="T52" fmla="*/ 419 w 1040"/>
                <a:gd name="T53" fmla="*/ 448 h 816"/>
                <a:gd name="T54" fmla="*/ 40 w 1040"/>
                <a:gd name="T55" fmla="*/ 748 h 816"/>
                <a:gd name="T56" fmla="*/ 210 w 1040"/>
                <a:gd name="T57" fmla="*/ 418 h 816"/>
                <a:gd name="T58" fmla="*/ 68 w 1040"/>
                <a:gd name="T59" fmla="*/ 776 h 816"/>
                <a:gd name="T60" fmla="*/ 972 w 1040"/>
                <a:gd name="T61" fmla="*/ 776 h 816"/>
                <a:gd name="T62" fmla="*/ 825 w 1040"/>
                <a:gd name="T63" fmla="*/ 418 h 816"/>
                <a:gd name="T64" fmla="*/ 1000 w 1040"/>
                <a:gd name="T65" fmla="*/ 7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816">
                  <a:moveTo>
                    <a:pt x="972" y="134"/>
                  </a:moveTo>
                  <a:cubicBezTo>
                    <a:pt x="746" y="134"/>
                    <a:pt x="746" y="134"/>
                    <a:pt x="746" y="134"/>
                  </a:cubicBezTo>
                  <a:cubicBezTo>
                    <a:pt x="746" y="68"/>
                    <a:pt x="746" y="68"/>
                    <a:pt x="746" y="68"/>
                  </a:cubicBezTo>
                  <a:cubicBezTo>
                    <a:pt x="746" y="30"/>
                    <a:pt x="715" y="0"/>
                    <a:pt x="678" y="0"/>
                  </a:cubicBezTo>
                  <a:cubicBezTo>
                    <a:pt x="362" y="0"/>
                    <a:pt x="362" y="0"/>
                    <a:pt x="362" y="0"/>
                  </a:cubicBezTo>
                  <a:cubicBezTo>
                    <a:pt x="325" y="0"/>
                    <a:pt x="294" y="30"/>
                    <a:pt x="294" y="68"/>
                  </a:cubicBezTo>
                  <a:cubicBezTo>
                    <a:pt x="294" y="134"/>
                    <a:pt x="294" y="134"/>
                    <a:pt x="294" y="134"/>
                  </a:cubicBezTo>
                  <a:cubicBezTo>
                    <a:pt x="68" y="134"/>
                    <a:pt x="68" y="134"/>
                    <a:pt x="68" y="134"/>
                  </a:cubicBezTo>
                  <a:cubicBezTo>
                    <a:pt x="31" y="134"/>
                    <a:pt x="0" y="165"/>
                    <a:pt x="0" y="202"/>
                  </a:cubicBezTo>
                  <a:cubicBezTo>
                    <a:pt x="0" y="748"/>
                    <a:pt x="0" y="748"/>
                    <a:pt x="0" y="748"/>
                  </a:cubicBezTo>
                  <a:cubicBezTo>
                    <a:pt x="0" y="785"/>
                    <a:pt x="31" y="816"/>
                    <a:pt x="68" y="816"/>
                  </a:cubicBezTo>
                  <a:cubicBezTo>
                    <a:pt x="972" y="816"/>
                    <a:pt x="972" y="816"/>
                    <a:pt x="972" y="816"/>
                  </a:cubicBezTo>
                  <a:cubicBezTo>
                    <a:pt x="1009" y="816"/>
                    <a:pt x="1040" y="785"/>
                    <a:pt x="1040" y="748"/>
                  </a:cubicBezTo>
                  <a:cubicBezTo>
                    <a:pt x="1040" y="202"/>
                    <a:pt x="1040" y="202"/>
                    <a:pt x="1040" y="202"/>
                  </a:cubicBezTo>
                  <a:cubicBezTo>
                    <a:pt x="1040" y="165"/>
                    <a:pt x="1009" y="134"/>
                    <a:pt x="972" y="134"/>
                  </a:cubicBezTo>
                  <a:close/>
                  <a:moveTo>
                    <a:pt x="334" y="68"/>
                  </a:moveTo>
                  <a:cubicBezTo>
                    <a:pt x="334" y="52"/>
                    <a:pt x="347" y="40"/>
                    <a:pt x="362" y="40"/>
                  </a:cubicBezTo>
                  <a:cubicBezTo>
                    <a:pt x="678" y="40"/>
                    <a:pt x="678" y="40"/>
                    <a:pt x="678" y="40"/>
                  </a:cubicBezTo>
                  <a:cubicBezTo>
                    <a:pt x="693" y="40"/>
                    <a:pt x="706" y="52"/>
                    <a:pt x="706" y="68"/>
                  </a:cubicBezTo>
                  <a:cubicBezTo>
                    <a:pt x="706" y="134"/>
                    <a:pt x="706" y="134"/>
                    <a:pt x="706" y="134"/>
                  </a:cubicBezTo>
                  <a:cubicBezTo>
                    <a:pt x="334" y="134"/>
                    <a:pt x="334" y="134"/>
                    <a:pt x="334" y="134"/>
                  </a:cubicBezTo>
                  <a:lnTo>
                    <a:pt x="334" y="68"/>
                  </a:lnTo>
                  <a:close/>
                  <a:moveTo>
                    <a:pt x="68" y="174"/>
                  </a:moveTo>
                  <a:cubicBezTo>
                    <a:pt x="972" y="174"/>
                    <a:pt x="972" y="174"/>
                    <a:pt x="972" y="174"/>
                  </a:cubicBezTo>
                  <a:cubicBezTo>
                    <a:pt x="987" y="174"/>
                    <a:pt x="1000" y="187"/>
                    <a:pt x="1000" y="202"/>
                  </a:cubicBezTo>
                  <a:cubicBezTo>
                    <a:pt x="1000" y="378"/>
                    <a:pt x="1000" y="378"/>
                    <a:pt x="1000" y="378"/>
                  </a:cubicBezTo>
                  <a:cubicBezTo>
                    <a:pt x="674" y="378"/>
                    <a:pt x="674" y="378"/>
                    <a:pt x="674" y="378"/>
                  </a:cubicBezTo>
                  <a:cubicBezTo>
                    <a:pt x="674" y="358"/>
                    <a:pt x="674" y="358"/>
                    <a:pt x="674" y="358"/>
                  </a:cubicBezTo>
                  <a:cubicBezTo>
                    <a:pt x="674" y="331"/>
                    <a:pt x="652" y="309"/>
                    <a:pt x="625" y="309"/>
                  </a:cubicBezTo>
                  <a:cubicBezTo>
                    <a:pt x="419" y="309"/>
                    <a:pt x="419" y="309"/>
                    <a:pt x="419" y="309"/>
                  </a:cubicBezTo>
                  <a:cubicBezTo>
                    <a:pt x="392" y="309"/>
                    <a:pt x="369" y="331"/>
                    <a:pt x="369" y="358"/>
                  </a:cubicBezTo>
                  <a:cubicBezTo>
                    <a:pt x="369" y="378"/>
                    <a:pt x="369" y="378"/>
                    <a:pt x="369" y="378"/>
                  </a:cubicBezTo>
                  <a:cubicBezTo>
                    <a:pt x="40" y="378"/>
                    <a:pt x="40" y="378"/>
                    <a:pt x="40" y="378"/>
                  </a:cubicBezTo>
                  <a:cubicBezTo>
                    <a:pt x="40" y="202"/>
                    <a:pt x="40" y="202"/>
                    <a:pt x="40" y="202"/>
                  </a:cubicBezTo>
                  <a:cubicBezTo>
                    <a:pt x="40" y="187"/>
                    <a:pt x="53" y="174"/>
                    <a:pt x="68" y="174"/>
                  </a:cubicBezTo>
                  <a:close/>
                  <a:moveTo>
                    <a:pt x="369" y="418"/>
                  </a:moveTo>
                  <a:cubicBezTo>
                    <a:pt x="369" y="438"/>
                    <a:pt x="369" y="438"/>
                    <a:pt x="369" y="438"/>
                  </a:cubicBezTo>
                  <a:cubicBezTo>
                    <a:pt x="369" y="466"/>
                    <a:pt x="392" y="488"/>
                    <a:pt x="419" y="488"/>
                  </a:cubicBezTo>
                  <a:cubicBezTo>
                    <a:pt x="625" y="488"/>
                    <a:pt x="625" y="488"/>
                    <a:pt x="625" y="488"/>
                  </a:cubicBezTo>
                  <a:cubicBezTo>
                    <a:pt x="652" y="488"/>
                    <a:pt x="674" y="466"/>
                    <a:pt x="674" y="438"/>
                  </a:cubicBezTo>
                  <a:cubicBezTo>
                    <a:pt x="674" y="418"/>
                    <a:pt x="674" y="418"/>
                    <a:pt x="674" y="418"/>
                  </a:cubicBezTo>
                  <a:cubicBezTo>
                    <a:pt x="785" y="418"/>
                    <a:pt x="785" y="418"/>
                    <a:pt x="785" y="418"/>
                  </a:cubicBezTo>
                  <a:cubicBezTo>
                    <a:pt x="785" y="776"/>
                    <a:pt x="785" y="776"/>
                    <a:pt x="785" y="776"/>
                  </a:cubicBezTo>
                  <a:cubicBezTo>
                    <a:pt x="250" y="776"/>
                    <a:pt x="250" y="776"/>
                    <a:pt x="250" y="776"/>
                  </a:cubicBezTo>
                  <a:cubicBezTo>
                    <a:pt x="250" y="418"/>
                    <a:pt x="250" y="418"/>
                    <a:pt x="250" y="418"/>
                  </a:cubicBezTo>
                  <a:lnTo>
                    <a:pt x="369" y="418"/>
                  </a:lnTo>
                  <a:close/>
                  <a:moveTo>
                    <a:pt x="409" y="438"/>
                  </a:moveTo>
                  <a:cubicBezTo>
                    <a:pt x="409" y="358"/>
                    <a:pt x="409" y="358"/>
                    <a:pt x="409" y="358"/>
                  </a:cubicBezTo>
                  <a:cubicBezTo>
                    <a:pt x="409" y="353"/>
                    <a:pt x="414" y="349"/>
                    <a:pt x="419" y="349"/>
                  </a:cubicBezTo>
                  <a:cubicBezTo>
                    <a:pt x="625" y="349"/>
                    <a:pt x="625" y="349"/>
                    <a:pt x="625" y="349"/>
                  </a:cubicBezTo>
                  <a:cubicBezTo>
                    <a:pt x="630" y="349"/>
                    <a:pt x="634" y="353"/>
                    <a:pt x="634" y="358"/>
                  </a:cubicBezTo>
                  <a:cubicBezTo>
                    <a:pt x="634" y="438"/>
                    <a:pt x="634" y="438"/>
                    <a:pt x="634" y="438"/>
                  </a:cubicBezTo>
                  <a:cubicBezTo>
                    <a:pt x="634" y="444"/>
                    <a:pt x="630" y="448"/>
                    <a:pt x="625" y="448"/>
                  </a:cubicBezTo>
                  <a:cubicBezTo>
                    <a:pt x="419" y="448"/>
                    <a:pt x="419" y="448"/>
                    <a:pt x="419" y="448"/>
                  </a:cubicBezTo>
                  <a:cubicBezTo>
                    <a:pt x="414" y="448"/>
                    <a:pt x="409" y="444"/>
                    <a:pt x="409" y="438"/>
                  </a:cubicBezTo>
                  <a:close/>
                  <a:moveTo>
                    <a:pt x="40" y="748"/>
                  </a:moveTo>
                  <a:cubicBezTo>
                    <a:pt x="40" y="418"/>
                    <a:pt x="40" y="418"/>
                    <a:pt x="40" y="418"/>
                  </a:cubicBezTo>
                  <a:cubicBezTo>
                    <a:pt x="210" y="418"/>
                    <a:pt x="210" y="418"/>
                    <a:pt x="210" y="418"/>
                  </a:cubicBezTo>
                  <a:cubicBezTo>
                    <a:pt x="210" y="776"/>
                    <a:pt x="210" y="776"/>
                    <a:pt x="210" y="776"/>
                  </a:cubicBezTo>
                  <a:cubicBezTo>
                    <a:pt x="68" y="776"/>
                    <a:pt x="68" y="776"/>
                    <a:pt x="68" y="776"/>
                  </a:cubicBezTo>
                  <a:cubicBezTo>
                    <a:pt x="53" y="776"/>
                    <a:pt x="40" y="763"/>
                    <a:pt x="40" y="748"/>
                  </a:cubicBezTo>
                  <a:close/>
                  <a:moveTo>
                    <a:pt x="972" y="776"/>
                  </a:moveTo>
                  <a:cubicBezTo>
                    <a:pt x="825" y="776"/>
                    <a:pt x="825" y="776"/>
                    <a:pt x="825" y="776"/>
                  </a:cubicBezTo>
                  <a:cubicBezTo>
                    <a:pt x="825" y="418"/>
                    <a:pt x="825" y="418"/>
                    <a:pt x="825" y="418"/>
                  </a:cubicBezTo>
                  <a:cubicBezTo>
                    <a:pt x="1000" y="418"/>
                    <a:pt x="1000" y="418"/>
                    <a:pt x="1000" y="418"/>
                  </a:cubicBezTo>
                  <a:cubicBezTo>
                    <a:pt x="1000" y="748"/>
                    <a:pt x="1000" y="748"/>
                    <a:pt x="1000" y="748"/>
                  </a:cubicBezTo>
                  <a:cubicBezTo>
                    <a:pt x="1000" y="763"/>
                    <a:pt x="987" y="776"/>
                    <a:pt x="972" y="7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351" dirty="0"/>
            </a:p>
          </p:txBody>
        </p:sp>
        <p:grpSp>
          <p:nvGrpSpPr>
            <p:cNvPr id="40" name="Group 39">
              <a:extLst>
                <a:ext uri="{FF2B5EF4-FFF2-40B4-BE49-F238E27FC236}">
                  <a16:creationId xmlns:a16="http://schemas.microsoft.com/office/drawing/2014/main" id="{BBA3207E-6197-1444-A0A0-E499263993DA}"/>
                </a:ext>
              </a:extLst>
            </p:cNvPr>
            <p:cNvGrpSpPr/>
            <p:nvPr userDrawn="1"/>
          </p:nvGrpSpPr>
          <p:grpSpPr>
            <a:xfrm>
              <a:off x="1845491" y="2726618"/>
              <a:ext cx="176917" cy="105572"/>
              <a:chOff x="5883190" y="6416588"/>
              <a:chExt cx="418620" cy="249804"/>
            </a:xfrm>
          </p:grpSpPr>
          <p:sp>
            <p:nvSpPr>
              <p:cNvPr id="41" name="Freeform 40">
                <a:extLst>
                  <a:ext uri="{FF2B5EF4-FFF2-40B4-BE49-F238E27FC236}">
                    <a16:creationId xmlns:a16="http://schemas.microsoft.com/office/drawing/2014/main" id="{7B2911FE-080B-9843-8F1B-2D7A3117E9A6}"/>
                  </a:ext>
                </a:extLst>
              </p:cNvPr>
              <p:cNvSpPr>
                <a:spLocks noEditPoints="1"/>
              </p:cNvSpPr>
              <p:nvPr/>
            </p:nvSpPr>
            <p:spPr bwMode="auto">
              <a:xfrm>
                <a:off x="5883190" y="6416588"/>
                <a:ext cx="418620" cy="249804"/>
              </a:xfrm>
              <a:custGeom>
                <a:avLst/>
                <a:gdLst>
                  <a:gd name="T0" fmla="*/ 269 w 274"/>
                  <a:gd name="T1" fmla="*/ 0 h 164"/>
                  <a:gd name="T2" fmla="*/ 5 w 274"/>
                  <a:gd name="T3" fmla="*/ 0 h 164"/>
                  <a:gd name="T4" fmla="*/ 0 w 274"/>
                  <a:gd name="T5" fmla="*/ 5 h 164"/>
                  <a:gd name="T6" fmla="*/ 0 w 274"/>
                  <a:gd name="T7" fmla="*/ 159 h 164"/>
                  <a:gd name="T8" fmla="*/ 5 w 274"/>
                  <a:gd name="T9" fmla="*/ 164 h 164"/>
                  <a:gd name="T10" fmla="*/ 269 w 274"/>
                  <a:gd name="T11" fmla="*/ 164 h 164"/>
                  <a:gd name="T12" fmla="*/ 274 w 274"/>
                  <a:gd name="T13" fmla="*/ 159 h 164"/>
                  <a:gd name="T14" fmla="*/ 274 w 274"/>
                  <a:gd name="T15" fmla="*/ 5 h 164"/>
                  <a:gd name="T16" fmla="*/ 269 w 274"/>
                  <a:gd name="T17" fmla="*/ 0 h 164"/>
                  <a:gd name="T18" fmla="*/ 263 w 274"/>
                  <a:gd name="T19" fmla="*/ 154 h 164"/>
                  <a:gd name="T20" fmla="*/ 10 w 274"/>
                  <a:gd name="T21" fmla="*/ 154 h 164"/>
                  <a:gd name="T22" fmla="*/ 10 w 274"/>
                  <a:gd name="T23" fmla="*/ 10 h 164"/>
                  <a:gd name="T24" fmla="*/ 263 w 274"/>
                  <a:gd name="T25" fmla="*/ 10 h 164"/>
                  <a:gd name="T26" fmla="*/ 263 w 274"/>
                  <a:gd name="T27"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164">
                    <a:moveTo>
                      <a:pt x="269" y="0"/>
                    </a:moveTo>
                    <a:cubicBezTo>
                      <a:pt x="5" y="0"/>
                      <a:pt x="5" y="0"/>
                      <a:pt x="5" y="0"/>
                    </a:cubicBezTo>
                    <a:cubicBezTo>
                      <a:pt x="2" y="0"/>
                      <a:pt x="0" y="2"/>
                      <a:pt x="0" y="5"/>
                    </a:cubicBezTo>
                    <a:cubicBezTo>
                      <a:pt x="0" y="159"/>
                      <a:pt x="0" y="159"/>
                      <a:pt x="0" y="159"/>
                    </a:cubicBezTo>
                    <a:cubicBezTo>
                      <a:pt x="0" y="162"/>
                      <a:pt x="2" y="164"/>
                      <a:pt x="5" y="164"/>
                    </a:cubicBezTo>
                    <a:cubicBezTo>
                      <a:pt x="269" y="164"/>
                      <a:pt x="269" y="164"/>
                      <a:pt x="269" y="164"/>
                    </a:cubicBezTo>
                    <a:cubicBezTo>
                      <a:pt x="272" y="164"/>
                      <a:pt x="274" y="162"/>
                      <a:pt x="274" y="159"/>
                    </a:cubicBezTo>
                    <a:cubicBezTo>
                      <a:pt x="274" y="5"/>
                      <a:pt x="274" y="5"/>
                      <a:pt x="274" y="5"/>
                    </a:cubicBezTo>
                    <a:cubicBezTo>
                      <a:pt x="274" y="2"/>
                      <a:pt x="272" y="0"/>
                      <a:pt x="269" y="0"/>
                    </a:cubicBezTo>
                    <a:moveTo>
                      <a:pt x="263" y="154"/>
                    </a:moveTo>
                    <a:cubicBezTo>
                      <a:pt x="10" y="154"/>
                      <a:pt x="10" y="154"/>
                      <a:pt x="10" y="154"/>
                    </a:cubicBezTo>
                    <a:cubicBezTo>
                      <a:pt x="10" y="10"/>
                      <a:pt x="10" y="10"/>
                      <a:pt x="10" y="10"/>
                    </a:cubicBezTo>
                    <a:cubicBezTo>
                      <a:pt x="263" y="10"/>
                      <a:pt x="263" y="10"/>
                      <a:pt x="263" y="10"/>
                    </a:cubicBezTo>
                    <a:lnTo>
                      <a:pt x="263" y="1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42" name="Freeform 41">
                <a:extLst>
                  <a:ext uri="{FF2B5EF4-FFF2-40B4-BE49-F238E27FC236}">
                    <a16:creationId xmlns:a16="http://schemas.microsoft.com/office/drawing/2014/main" id="{538501E0-21EA-5C46-8BC4-51F68453F64D}"/>
                  </a:ext>
                </a:extLst>
              </p:cNvPr>
              <p:cNvSpPr>
                <a:spLocks/>
              </p:cNvSpPr>
              <p:nvPr/>
            </p:nvSpPr>
            <p:spPr bwMode="auto">
              <a:xfrm>
                <a:off x="5916268" y="6449668"/>
                <a:ext cx="351321" cy="139160"/>
              </a:xfrm>
              <a:custGeom>
                <a:avLst/>
                <a:gdLst>
                  <a:gd name="T0" fmla="*/ 3 w 230"/>
                  <a:gd name="T1" fmla="*/ 10 h 91"/>
                  <a:gd name="T2" fmla="*/ 112 w 230"/>
                  <a:gd name="T3" fmla="*/ 90 h 91"/>
                  <a:gd name="T4" fmla="*/ 115 w 230"/>
                  <a:gd name="T5" fmla="*/ 91 h 91"/>
                  <a:gd name="T6" fmla="*/ 118 w 230"/>
                  <a:gd name="T7" fmla="*/ 90 h 91"/>
                  <a:gd name="T8" fmla="*/ 227 w 230"/>
                  <a:gd name="T9" fmla="*/ 10 h 91"/>
                  <a:gd name="T10" fmla="*/ 228 w 230"/>
                  <a:gd name="T11" fmla="*/ 2 h 91"/>
                  <a:gd name="T12" fmla="*/ 221 w 230"/>
                  <a:gd name="T13" fmla="*/ 1 h 91"/>
                  <a:gd name="T14" fmla="*/ 115 w 230"/>
                  <a:gd name="T15" fmla="*/ 79 h 91"/>
                  <a:gd name="T16" fmla="*/ 9 w 230"/>
                  <a:gd name="T17" fmla="*/ 1 h 91"/>
                  <a:gd name="T18" fmla="*/ 2 w 230"/>
                  <a:gd name="T19" fmla="*/ 2 h 91"/>
                  <a:gd name="T20" fmla="*/ 3 w 230"/>
                  <a:gd name="T21"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1">
                    <a:moveTo>
                      <a:pt x="3" y="10"/>
                    </a:moveTo>
                    <a:cubicBezTo>
                      <a:pt x="112" y="90"/>
                      <a:pt x="112" y="90"/>
                      <a:pt x="112" y="90"/>
                    </a:cubicBezTo>
                    <a:cubicBezTo>
                      <a:pt x="113" y="91"/>
                      <a:pt x="114" y="91"/>
                      <a:pt x="115" y="91"/>
                    </a:cubicBezTo>
                    <a:cubicBezTo>
                      <a:pt x="116" y="91"/>
                      <a:pt x="117" y="91"/>
                      <a:pt x="118" y="90"/>
                    </a:cubicBezTo>
                    <a:cubicBezTo>
                      <a:pt x="227" y="10"/>
                      <a:pt x="227" y="10"/>
                      <a:pt x="227" y="10"/>
                    </a:cubicBezTo>
                    <a:cubicBezTo>
                      <a:pt x="229" y="8"/>
                      <a:pt x="230" y="5"/>
                      <a:pt x="228" y="2"/>
                    </a:cubicBezTo>
                    <a:cubicBezTo>
                      <a:pt x="226" y="0"/>
                      <a:pt x="223" y="0"/>
                      <a:pt x="221" y="1"/>
                    </a:cubicBezTo>
                    <a:cubicBezTo>
                      <a:pt x="115" y="79"/>
                      <a:pt x="115" y="79"/>
                      <a:pt x="115" y="79"/>
                    </a:cubicBezTo>
                    <a:cubicBezTo>
                      <a:pt x="9" y="1"/>
                      <a:pt x="9" y="1"/>
                      <a:pt x="9" y="1"/>
                    </a:cubicBezTo>
                    <a:cubicBezTo>
                      <a:pt x="7" y="0"/>
                      <a:pt x="4" y="0"/>
                      <a:pt x="2" y="2"/>
                    </a:cubicBezTo>
                    <a:cubicBezTo>
                      <a:pt x="0" y="5"/>
                      <a:pt x="1" y="8"/>
                      <a:pt x="3" y="1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grpSp>
      </p:grpSp>
      <p:sp>
        <p:nvSpPr>
          <p:cNvPr id="30" name="Titel 10">
            <a:extLst>
              <a:ext uri="{FF2B5EF4-FFF2-40B4-BE49-F238E27FC236}">
                <a16:creationId xmlns:a16="http://schemas.microsoft.com/office/drawing/2014/main" id="{ED3C359D-E9D5-5A42-9351-A0030A59BBEE}"/>
              </a:ext>
            </a:extLst>
          </p:cNvPr>
          <p:cNvSpPr>
            <a:spLocks noGrp="1"/>
          </p:cNvSpPr>
          <p:nvPr userDrawn="1">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35" name="Tijdelijke aanduiding voor tekst 12">
            <a:extLst>
              <a:ext uri="{FF2B5EF4-FFF2-40B4-BE49-F238E27FC236}">
                <a16:creationId xmlns:a16="http://schemas.microsoft.com/office/drawing/2014/main" id="{391B152F-5E23-EA43-8473-2D581B80BE8D}"/>
              </a:ext>
            </a:extLst>
          </p:cNvPr>
          <p:cNvSpPr>
            <a:spLocks noGrp="1"/>
          </p:cNvSpPr>
          <p:nvPr userDrawn="1">
            <p:ph type="body" sz="quarter" idx="15" hasCustomPrompt="1"/>
          </p:nvPr>
        </p:nvSpPr>
        <p:spPr>
          <a:xfrm>
            <a:off x="646113" y="707302"/>
            <a:ext cx="8686800"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grpSp>
        <p:nvGrpSpPr>
          <p:cNvPr id="28" name="Group 27">
            <a:extLst>
              <a:ext uri="{FF2B5EF4-FFF2-40B4-BE49-F238E27FC236}">
                <a16:creationId xmlns:a16="http://schemas.microsoft.com/office/drawing/2014/main" id="{66E92FB4-E3AB-43C1-A661-EA4527B88BF2}"/>
              </a:ext>
            </a:extLst>
          </p:cNvPr>
          <p:cNvGrpSpPr/>
          <p:nvPr userDrawn="1"/>
        </p:nvGrpSpPr>
        <p:grpSpPr>
          <a:xfrm>
            <a:off x="7814094" y="2317613"/>
            <a:ext cx="176917" cy="514577"/>
            <a:chOff x="1845491" y="2317613"/>
            <a:chExt cx="176917" cy="514577"/>
          </a:xfrm>
        </p:grpSpPr>
        <p:sp>
          <p:nvSpPr>
            <p:cNvPr id="31" name="Freeform 90">
              <a:extLst>
                <a:ext uri="{FF2B5EF4-FFF2-40B4-BE49-F238E27FC236}">
                  <a16:creationId xmlns:a16="http://schemas.microsoft.com/office/drawing/2014/main" id="{A182CAE6-4AFD-48FD-8D01-CAE6B2DCEE72}"/>
                </a:ext>
              </a:extLst>
            </p:cNvPr>
            <p:cNvSpPr>
              <a:spLocks noEditPoints="1"/>
            </p:cNvSpPr>
            <p:nvPr userDrawn="1"/>
          </p:nvSpPr>
          <p:spPr bwMode="auto">
            <a:xfrm>
              <a:off x="1845491" y="2482072"/>
              <a:ext cx="176917" cy="177881"/>
            </a:xfrm>
            <a:custGeom>
              <a:avLst/>
              <a:gdLst>
                <a:gd name="T0" fmla="*/ 215 w 275"/>
                <a:gd name="T1" fmla="*/ 277 h 277"/>
                <a:gd name="T2" fmla="*/ 151 w 275"/>
                <a:gd name="T3" fmla="*/ 263 h 277"/>
                <a:gd name="T4" fmla="*/ 68 w 275"/>
                <a:gd name="T5" fmla="*/ 210 h 277"/>
                <a:gd name="T6" fmla="*/ 68 w 275"/>
                <a:gd name="T7" fmla="*/ 210 h 277"/>
                <a:gd name="T8" fmla="*/ 67 w 275"/>
                <a:gd name="T9" fmla="*/ 210 h 277"/>
                <a:gd name="T10" fmla="*/ 67 w 275"/>
                <a:gd name="T11" fmla="*/ 209 h 277"/>
                <a:gd name="T12" fmla="*/ 15 w 275"/>
                <a:gd name="T13" fmla="*/ 126 h 277"/>
                <a:gd name="T14" fmla="*/ 0 w 275"/>
                <a:gd name="T15" fmla="*/ 60 h 277"/>
                <a:gd name="T16" fmla="*/ 0 w 275"/>
                <a:gd name="T17" fmla="*/ 59 h 277"/>
                <a:gd name="T18" fmla="*/ 21 w 275"/>
                <a:gd name="T19" fmla="*/ 20 h 277"/>
                <a:gd name="T20" fmla="*/ 62 w 275"/>
                <a:gd name="T21" fmla="*/ 8 h 277"/>
                <a:gd name="T22" fmla="*/ 63 w 275"/>
                <a:gd name="T23" fmla="*/ 9 h 277"/>
                <a:gd name="T24" fmla="*/ 82 w 275"/>
                <a:gd name="T25" fmla="*/ 29 h 277"/>
                <a:gd name="T26" fmla="*/ 85 w 275"/>
                <a:gd name="T27" fmla="*/ 36 h 277"/>
                <a:gd name="T28" fmla="*/ 96 w 275"/>
                <a:gd name="T29" fmla="*/ 75 h 277"/>
                <a:gd name="T30" fmla="*/ 87 w 275"/>
                <a:gd name="T31" fmla="*/ 100 h 277"/>
                <a:gd name="T32" fmla="*/ 73 w 275"/>
                <a:gd name="T33" fmla="*/ 115 h 277"/>
                <a:gd name="T34" fmla="*/ 87 w 275"/>
                <a:gd name="T35" fmla="*/ 139 h 277"/>
                <a:gd name="T36" fmla="*/ 110 w 275"/>
                <a:gd name="T37" fmla="*/ 167 h 277"/>
                <a:gd name="T38" fmla="*/ 138 w 275"/>
                <a:gd name="T39" fmla="*/ 190 h 277"/>
                <a:gd name="T40" fmla="*/ 163 w 275"/>
                <a:gd name="T41" fmla="*/ 204 h 277"/>
                <a:gd name="T42" fmla="*/ 177 w 275"/>
                <a:gd name="T43" fmla="*/ 190 h 277"/>
                <a:gd name="T44" fmla="*/ 202 w 275"/>
                <a:gd name="T45" fmla="*/ 181 h 277"/>
                <a:gd name="T46" fmla="*/ 241 w 275"/>
                <a:gd name="T47" fmla="*/ 192 h 277"/>
                <a:gd name="T48" fmla="*/ 248 w 275"/>
                <a:gd name="T49" fmla="*/ 195 h 277"/>
                <a:gd name="T50" fmla="*/ 269 w 275"/>
                <a:gd name="T51" fmla="*/ 214 h 277"/>
                <a:gd name="T52" fmla="*/ 269 w 275"/>
                <a:gd name="T53" fmla="*/ 215 h 277"/>
                <a:gd name="T54" fmla="*/ 273 w 275"/>
                <a:gd name="T55" fmla="*/ 234 h 277"/>
                <a:gd name="T56" fmla="*/ 257 w 275"/>
                <a:gd name="T57" fmla="*/ 256 h 277"/>
                <a:gd name="T58" fmla="*/ 219 w 275"/>
                <a:gd name="T59" fmla="*/ 277 h 277"/>
                <a:gd name="T60" fmla="*/ 217 w 275"/>
                <a:gd name="T61" fmla="*/ 277 h 277"/>
                <a:gd name="T62" fmla="*/ 215 w 275"/>
                <a:gd name="T63" fmla="*/ 277 h 277"/>
                <a:gd name="T64" fmla="*/ 75 w 275"/>
                <a:gd name="T65" fmla="*/ 202 h 277"/>
                <a:gd name="T66" fmla="*/ 155 w 275"/>
                <a:gd name="T67" fmla="*/ 253 h 277"/>
                <a:gd name="T68" fmla="*/ 217 w 275"/>
                <a:gd name="T69" fmla="*/ 266 h 277"/>
                <a:gd name="T70" fmla="*/ 219 w 275"/>
                <a:gd name="T71" fmla="*/ 266 h 277"/>
                <a:gd name="T72" fmla="*/ 250 w 275"/>
                <a:gd name="T73" fmla="*/ 249 h 277"/>
                <a:gd name="T74" fmla="*/ 263 w 275"/>
                <a:gd name="T75" fmla="*/ 232 h 277"/>
                <a:gd name="T76" fmla="*/ 259 w 275"/>
                <a:gd name="T77" fmla="*/ 220 h 277"/>
                <a:gd name="T78" fmla="*/ 259 w 275"/>
                <a:gd name="T79" fmla="*/ 219 h 277"/>
                <a:gd name="T80" fmla="*/ 244 w 275"/>
                <a:gd name="T81" fmla="*/ 205 h 277"/>
                <a:gd name="T82" fmla="*/ 238 w 275"/>
                <a:gd name="T83" fmla="*/ 202 h 277"/>
                <a:gd name="T84" fmla="*/ 202 w 275"/>
                <a:gd name="T85" fmla="*/ 191 h 277"/>
                <a:gd name="T86" fmla="*/ 184 w 275"/>
                <a:gd name="T87" fmla="*/ 198 h 277"/>
                <a:gd name="T88" fmla="*/ 168 w 275"/>
                <a:gd name="T89" fmla="*/ 214 h 277"/>
                <a:gd name="T90" fmla="*/ 162 w 275"/>
                <a:gd name="T91" fmla="*/ 215 h 277"/>
                <a:gd name="T92" fmla="*/ 132 w 275"/>
                <a:gd name="T93" fmla="*/ 199 h 277"/>
                <a:gd name="T94" fmla="*/ 103 w 275"/>
                <a:gd name="T95" fmla="*/ 175 h 277"/>
                <a:gd name="T96" fmla="*/ 78 w 275"/>
                <a:gd name="T97" fmla="*/ 145 h 277"/>
                <a:gd name="T98" fmla="*/ 62 w 275"/>
                <a:gd name="T99" fmla="*/ 115 h 277"/>
                <a:gd name="T100" fmla="*/ 63 w 275"/>
                <a:gd name="T101" fmla="*/ 109 h 277"/>
                <a:gd name="T102" fmla="*/ 79 w 275"/>
                <a:gd name="T103" fmla="*/ 93 h 277"/>
                <a:gd name="T104" fmla="*/ 86 w 275"/>
                <a:gd name="T105" fmla="*/ 75 h 277"/>
                <a:gd name="T106" fmla="*/ 75 w 275"/>
                <a:gd name="T107" fmla="*/ 39 h 277"/>
                <a:gd name="T108" fmla="*/ 73 w 275"/>
                <a:gd name="T109" fmla="*/ 33 h 277"/>
                <a:gd name="T110" fmla="*/ 58 w 275"/>
                <a:gd name="T111" fmla="*/ 18 h 277"/>
                <a:gd name="T112" fmla="*/ 57 w 275"/>
                <a:gd name="T113" fmla="*/ 18 h 277"/>
                <a:gd name="T114" fmla="*/ 45 w 275"/>
                <a:gd name="T115" fmla="*/ 14 h 277"/>
                <a:gd name="T116" fmla="*/ 28 w 275"/>
                <a:gd name="T117" fmla="*/ 27 h 277"/>
                <a:gd name="T118" fmla="*/ 11 w 275"/>
                <a:gd name="T119" fmla="*/ 59 h 277"/>
                <a:gd name="T120" fmla="*/ 11 w 275"/>
                <a:gd name="T121" fmla="*/ 60 h 277"/>
                <a:gd name="T122" fmla="*/ 24 w 275"/>
                <a:gd name="T123" fmla="*/ 122 h 277"/>
                <a:gd name="T124" fmla="*/ 75 w 275"/>
                <a:gd name="T125"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77">
                  <a:moveTo>
                    <a:pt x="215" y="277"/>
                  </a:moveTo>
                  <a:cubicBezTo>
                    <a:pt x="205" y="277"/>
                    <a:pt x="186" y="276"/>
                    <a:pt x="151" y="263"/>
                  </a:cubicBezTo>
                  <a:cubicBezTo>
                    <a:pt x="108" y="246"/>
                    <a:pt x="81" y="223"/>
                    <a:pt x="68" y="210"/>
                  </a:cubicBezTo>
                  <a:cubicBezTo>
                    <a:pt x="68" y="210"/>
                    <a:pt x="68" y="210"/>
                    <a:pt x="68" y="210"/>
                  </a:cubicBezTo>
                  <a:cubicBezTo>
                    <a:pt x="67" y="210"/>
                    <a:pt x="67" y="210"/>
                    <a:pt x="67" y="210"/>
                  </a:cubicBezTo>
                  <a:cubicBezTo>
                    <a:pt x="67" y="209"/>
                    <a:pt x="67" y="209"/>
                    <a:pt x="67" y="209"/>
                  </a:cubicBezTo>
                  <a:cubicBezTo>
                    <a:pt x="54" y="197"/>
                    <a:pt x="31" y="169"/>
                    <a:pt x="15" y="126"/>
                  </a:cubicBezTo>
                  <a:cubicBezTo>
                    <a:pt x="0" y="88"/>
                    <a:pt x="0" y="68"/>
                    <a:pt x="0" y="60"/>
                  </a:cubicBezTo>
                  <a:cubicBezTo>
                    <a:pt x="0" y="59"/>
                    <a:pt x="0" y="59"/>
                    <a:pt x="0" y="59"/>
                  </a:cubicBezTo>
                  <a:cubicBezTo>
                    <a:pt x="0" y="49"/>
                    <a:pt x="3" y="38"/>
                    <a:pt x="21" y="20"/>
                  </a:cubicBezTo>
                  <a:cubicBezTo>
                    <a:pt x="40" y="0"/>
                    <a:pt x="47" y="1"/>
                    <a:pt x="62" y="8"/>
                  </a:cubicBezTo>
                  <a:cubicBezTo>
                    <a:pt x="63" y="9"/>
                    <a:pt x="63" y="9"/>
                    <a:pt x="63" y="9"/>
                  </a:cubicBezTo>
                  <a:cubicBezTo>
                    <a:pt x="73" y="14"/>
                    <a:pt x="78" y="16"/>
                    <a:pt x="82" y="29"/>
                  </a:cubicBezTo>
                  <a:cubicBezTo>
                    <a:pt x="83" y="31"/>
                    <a:pt x="84" y="33"/>
                    <a:pt x="85" y="36"/>
                  </a:cubicBezTo>
                  <a:cubicBezTo>
                    <a:pt x="91" y="53"/>
                    <a:pt x="96" y="68"/>
                    <a:pt x="96" y="75"/>
                  </a:cubicBezTo>
                  <a:cubicBezTo>
                    <a:pt x="96" y="84"/>
                    <a:pt x="96" y="90"/>
                    <a:pt x="87" y="100"/>
                  </a:cubicBezTo>
                  <a:cubicBezTo>
                    <a:pt x="82" y="106"/>
                    <a:pt x="77" y="111"/>
                    <a:pt x="73" y="115"/>
                  </a:cubicBezTo>
                  <a:cubicBezTo>
                    <a:pt x="76" y="119"/>
                    <a:pt x="81" y="129"/>
                    <a:pt x="87" y="139"/>
                  </a:cubicBezTo>
                  <a:cubicBezTo>
                    <a:pt x="94" y="149"/>
                    <a:pt x="103" y="160"/>
                    <a:pt x="110" y="167"/>
                  </a:cubicBezTo>
                  <a:cubicBezTo>
                    <a:pt x="117" y="174"/>
                    <a:pt x="128" y="183"/>
                    <a:pt x="138" y="190"/>
                  </a:cubicBezTo>
                  <a:cubicBezTo>
                    <a:pt x="148" y="197"/>
                    <a:pt x="158" y="201"/>
                    <a:pt x="163" y="204"/>
                  </a:cubicBezTo>
                  <a:cubicBezTo>
                    <a:pt x="166" y="201"/>
                    <a:pt x="171" y="195"/>
                    <a:pt x="177" y="190"/>
                  </a:cubicBezTo>
                  <a:cubicBezTo>
                    <a:pt x="187" y="181"/>
                    <a:pt x="193" y="181"/>
                    <a:pt x="202" y="181"/>
                  </a:cubicBezTo>
                  <a:cubicBezTo>
                    <a:pt x="209" y="181"/>
                    <a:pt x="224" y="186"/>
                    <a:pt x="241" y="192"/>
                  </a:cubicBezTo>
                  <a:cubicBezTo>
                    <a:pt x="244" y="193"/>
                    <a:pt x="246" y="194"/>
                    <a:pt x="248" y="195"/>
                  </a:cubicBezTo>
                  <a:cubicBezTo>
                    <a:pt x="261" y="199"/>
                    <a:pt x="263" y="204"/>
                    <a:pt x="269" y="214"/>
                  </a:cubicBezTo>
                  <a:cubicBezTo>
                    <a:pt x="269" y="215"/>
                    <a:pt x="269" y="215"/>
                    <a:pt x="269" y="215"/>
                  </a:cubicBezTo>
                  <a:cubicBezTo>
                    <a:pt x="272" y="222"/>
                    <a:pt x="275" y="227"/>
                    <a:pt x="273" y="234"/>
                  </a:cubicBezTo>
                  <a:cubicBezTo>
                    <a:pt x="272" y="240"/>
                    <a:pt x="267" y="246"/>
                    <a:pt x="257" y="256"/>
                  </a:cubicBezTo>
                  <a:cubicBezTo>
                    <a:pt x="239" y="274"/>
                    <a:pt x="228" y="277"/>
                    <a:pt x="219" y="277"/>
                  </a:cubicBezTo>
                  <a:cubicBezTo>
                    <a:pt x="218" y="277"/>
                    <a:pt x="218" y="277"/>
                    <a:pt x="217" y="277"/>
                  </a:cubicBezTo>
                  <a:cubicBezTo>
                    <a:pt x="216" y="277"/>
                    <a:pt x="216" y="277"/>
                    <a:pt x="215" y="277"/>
                  </a:cubicBezTo>
                  <a:moveTo>
                    <a:pt x="75" y="202"/>
                  </a:moveTo>
                  <a:cubicBezTo>
                    <a:pt x="87" y="214"/>
                    <a:pt x="113" y="237"/>
                    <a:pt x="155" y="253"/>
                  </a:cubicBezTo>
                  <a:cubicBezTo>
                    <a:pt x="191" y="267"/>
                    <a:pt x="209" y="266"/>
                    <a:pt x="217" y="266"/>
                  </a:cubicBezTo>
                  <a:cubicBezTo>
                    <a:pt x="218" y="266"/>
                    <a:pt x="218" y="266"/>
                    <a:pt x="219" y="266"/>
                  </a:cubicBezTo>
                  <a:cubicBezTo>
                    <a:pt x="223" y="266"/>
                    <a:pt x="232" y="266"/>
                    <a:pt x="250" y="249"/>
                  </a:cubicBezTo>
                  <a:cubicBezTo>
                    <a:pt x="258" y="241"/>
                    <a:pt x="262" y="236"/>
                    <a:pt x="263" y="232"/>
                  </a:cubicBezTo>
                  <a:cubicBezTo>
                    <a:pt x="263" y="229"/>
                    <a:pt x="262" y="226"/>
                    <a:pt x="259" y="220"/>
                  </a:cubicBezTo>
                  <a:cubicBezTo>
                    <a:pt x="259" y="219"/>
                    <a:pt x="259" y="219"/>
                    <a:pt x="259" y="219"/>
                  </a:cubicBezTo>
                  <a:cubicBezTo>
                    <a:pt x="255" y="210"/>
                    <a:pt x="254" y="208"/>
                    <a:pt x="244" y="205"/>
                  </a:cubicBezTo>
                  <a:cubicBezTo>
                    <a:pt x="242" y="204"/>
                    <a:pt x="240" y="203"/>
                    <a:pt x="238" y="202"/>
                  </a:cubicBezTo>
                  <a:cubicBezTo>
                    <a:pt x="227" y="198"/>
                    <a:pt x="208" y="191"/>
                    <a:pt x="202" y="191"/>
                  </a:cubicBezTo>
                  <a:cubicBezTo>
                    <a:pt x="194" y="191"/>
                    <a:pt x="191" y="191"/>
                    <a:pt x="184" y="198"/>
                  </a:cubicBezTo>
                  <a:cubicBezTo>
                    <a:pt x="175" y="205"/>
                    <a:pt x="168" y="214"/>
                    <a:pt x="168" y="214"/>
                  </a:cubicBezTo>
                  <a:cubicBezTo>
                    <a:pt x="166" y="215"/>
                    <a:pt x="164" y="216"/>
                    <a:pt x="162" y="215"/>
                  </a:cubicBezTo>
                  <a:cubicBezTo>
                    <a:pt x="161" y="215"/>
                    <a:pt x="147" y="209"/>
                    <a:pt x="132" y="199"/>
                  </a:cubicBezTo>
                  <a:cubicBezTo>
                    <a:pt x="122" y="192"/>
                    <a:pt x="110" y="182"/>
                    <a:pt x="103" y="175"/>
                  </a:cubicBezTo>
                  <a:cubicBezTo>
                    <a:pt x="95" y="167"/>
                    <a:pt x="85" y="155"/>
                    <a:pt x="78" y="145"/>
                  </a:cubicBezTo>
                  <a:cubicBezTo>
                    <a:pt x="68" y="130"/>
                    <a:pt x="62" y="116"/>
                    <a:pt x="62" y="115"/>
                  </a:cubicBezTo>
                  <a:cubicBezTo>
                    <a:pt x="61" y="113"/>
                    <a:pt x="62" y="111"/>
                    <a:pt x="63" y="109"/>
                  </a:cubicBezTo>
                  <a:cubicBezTo>
                    <a:pt x="64" y="109"/>
                    <a:pt x="72" y="102"/>
                    <a:pt x="79" y="93"/>
                  </a:cubicBezTo>
                  <a:cubicBezTo>
                    <a:pt x="86" y="86"/>
                    <a:pt x="86" y="83"/>
                    <a:pt x="86" y="75"/>
                  </a:cubicBezTo>
                  <a:cubicBezTo>
                    <a:pt x="86" y="69"/>
                    <a:pt x="79" y="51"/>
                    <a:pt x="75" y="39"/>
                  </a:cubicBezTo>
                  <a:cubicBezTo>
                    <a:pt x="74" y="37"/>
                    <a:pt x="73" y="35"/>
                    <a:pt x="73" y="33"/>
                  </a:cubicBezTo>
                  <a:cubicBezTo>
                    <a:pt x="69" y="23"/>
                    <a:pt x="68" y="23"/>
                    <a:pt x="58" y="18"/>
                  </a:cubicBezTo>
                  <a:cubicBezTo>
                    <a:pt x="57" y="18"/>
                    <a:pt x="57" y="18"/>
                    <a:pt x="57" y="18"/>
                  </a:cubicBezTo>
                  <a:cubicBezTo>
                    <a:pt x="51" y="15"/>
                    <a:pt x="48" y="14"/>
                    <a:pt x="45" y="14"/>
                  </a:cubicBezTo>
                  <a:cubicBezTo>
                    <a:pt x="41" y="15"/>
                    <a:pt x="36" y="19"/>
                    <a:pt x="28" y="27"/>
                  </a:cubicBezTo>
                  <a:cubicBezTo>
                    <a:pt x="11" y="45"/>
                    <a:pt x="11" y="54"/>
                    <a:pt x="11" y="59"/>
                  </a:cubicBezTo>
                  <a:cubicBezTo>
                    <a:pt x="11" y="59"/>
                    <a:pt x="11" y="60"/>
                    <a:pt x="11" y="60"/>
                  </a:cubicBezTo>
                  <a:cubicBezTo>
                    <a:pt x="11" y="68"/>
                    <a:pt x="11" y="86"/>
                    <a:pt x="24" y="122"/>
                  </a:cubicBezTo>
                  <a:cubicBezTo>
                    <a:pt x="40" y="164"/>
                    <a:pt x="63" y="190"/>
                    <a:pt x="75" y="2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32" name="Freeform 44">
              <a:extLst>
                <a:ext uri="{FF2B5EF4-FFF2-40B4-BE49-F238E27FC236}">
                  <a16:creationId xmlns:a16="http://schemas.microsoft.com/office/drawing/2014/main" id="{9AA058C9-1BA3-43D9-8D57-FFC6494A9206}"/>
                </a:ext>
              </a:extLst>
            </p:cNvPr>
            <p:cNvSpPr>
              <a:spLocks noEditPoints="1"/>
            </p:cNvSpPr>
            <p:nvPr userDrawn="1"/>
          </p:nvSpPr>
          <p:spPr bwMode="auto">
            <a:xfrm>
              <a:off x="1845491" y="2317613"/>
              <a:ext cx="176917" cy="138875"/>
            </a:xfrm>
            <a:custGeom>
              <a:avLst/>
              <a:gdLst>
                <a:gd name="T0" fmla="*/ 746 w 1040"/>
                <a:gd name="T1" fmla="*/ 134 h 816"/>
                <a:gd name="T2" fmla="*/ 678 w 1040"/>
                <a:gd name="T3" fmla="*/ 0 h 816"/>
                <a:gd name="T4" fmla="*/ 294 w 1040"/>
                <a:gd name="T5" fmla="*/ 68 h 816"/>
                <a:gd name="T6" fmla="*/ 68 w 1040"/>
                <a:gd name="T7" fmla="*/ 134 h 816"/>
                <a:gd name="T8" fmla="*/ 0 w 1040"/>
                <a:gd name="T9" fmla="*/ 748 h 816"/>
                <a:gd name="T10" fmla="*/ 972 w 1040"/>
                <a:gd name="T11" fmla="*/ 816 h 816"/>
                <a:gd name="T12" fmla="*/ 1040 w 1040"/>
                <a:gd name="T13" fmla="*/ 202 h 816"/>
                <a:gd name="T14" fmla="*/ 334 w 1040"/>
                <a:gd name="T15" fmla="*/ 68 h 816"/>
                <a:gd name="T16" fmla="*/ 678 w 1040"/>
                <a:gd name="T17" fmla="*/ 40 h 816"/>
                <a:gd name="T18" fmla="*/ 706 w 1040"/>
                <a:gd name="T19" fmla="*/ 134 h 816"/>
                <a:gd name="T20" fmla="*/ 334 w 1040"/>
                <a:gd name="T21" fmla="*/ 68 h 816"/>
                <a:gd name="T22" fmla="*/ 972 w 1040"/>
                <a:gd name="T23" fmla="*/ 174 h 816"/>
                <a:gd name="T24" fmla="*/ 1000 w 1040"/>
                <a:gd name="T25" fmla="*/ 378 h 816"/>
                <a:gd name="T26" fmla="*/ 674 w 1040"/>
                <a:gd name="T27" fmla="*/ 358 h 816"/>
                <a:gd name="T28" fmla="*/ 419 w 1040"/>
                <a:gd name="T29" fmla="*/ 309 h 816"/>
                <a:gd name="T30" fmla="*/ 369 w 1040"/>
                <a:gd name="T31" fmla="*/ 378 h 816"/>
                <a:gd name="T32" fmla="*/ 40 w 1040"/>
                <a:gd name="T33" fmla="*/ 202 h 816"/>
                <a:gd name="T34" fmla="*/ 369 w 1040"/>
                <a:gd name="T35" fmla="*/ 418 h 816"/>
                <a:gd name="T36" fmla="*/ 419 w 1040"/>
                <a:gd name="T37" fmla="*/ 488 h 816"/>
                <a:gd name="T38" fmla="*/ 674 w 1040"/>
                <a:gd name="T39" fmla="*/ 438 h 816"/>
                <a:gd name="T40" fmla="*/ 785 w 1040"/>
                <a:gd name="T41" fmla="*/ 418 h 816"/>
                <a:gd name="T42" fmla="*/ 250 w 1040"/>
                <a:gd name="T43" fmla="*/ 776 h 816"/>
                <a:gd name="T44" fmla="*/ 369 w 1040"/>
                <a:gd name="T45" fmla="*/ 418 h 816"/>
                <a:gd name="T46" fmla="*/ 409 w 1040"/>
                <a:gd name="T47" fmla="*/ 358 h 816"/>
                <a:gd name="T48" fmla="*/ 625 w 1040"/>
                <a:gd name="T49" fmla="*/ 349 h 816"/>
                <a:gd name="T50" fmla="*/ 634 w 1040"/>
                <a:gd name="T51" fmla="*/ 438 h 816"/>
                <a:gd name="T52" fmla="*/ 419 w 1040"/>
                <a:gd name="T53" fmla="*/ 448 h 816"/>
                <a:gd name="T54" fmla="*/ 40 w 1040"/>
                <a:gd name="T55" fmla="*/ 748 h 816"/>
                <a:gd name="T56" fmla="*/ 210 w 1040"/>
                <a:gd name="T57" fmla="*/ 418 h 816"/>
                <a:gd name="T58" fmla="*/ 68 w 1040"/>
                <a:gd name="T59" fmla="*/ 776 h 816"/>
                <a:gd name="T60" fmla="*/ 972 w 1040"/>
                <a:gd name="T61" fmla="*/ 776 h 816"/>
                <a:gd name="T62" fmla="*/ 825 w 1040"/>
                <a:gd name="T63" fmla="*/ 418 h 816"/>
                <a:gd name="T64" fmla="*/ 1000 w 1040"/>
                <a:gd name="T65" fmla="*/ 7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816">
                  <a:moveTo>
                    <a:pt x="972" y="134"/>
                  </a:moveTo>
                  <a:cubicBezTo>
                    <a:pt x="746" y="134"/>
                    <a:pt x="746" y="134"/>
                    <a:pt x="746" y="134"/>
                  </a:cubicBezTo>
                  <a:cubicBezTo>
                    <a:pt x="746" y="68"/>
                    <a:pt x="746" y="68"/>
                    <a:pt x="746" y="68"/>
                  </a:cubicBezTo>
                  <a:cubicBezTo>
                    <a:pt x="746" y="30"/>
                    <a:pt x="715" y="0"/>
                    <a:pt x="678" y="0"/>
                  </a:cubicBezTo>
                  <a:cubicBezTo>
                    <a:pt x="362" y="0"/>
                    <a:pt x="362" y="0"/>
                    <a:pt x="362" y="0"/>
                  </a:cubicBezTo>
                  <a:cubicBezTo>
                    <a:pt x="325" y="0"/>
                    <a:pt x="294" y="30"/>
                    <a:pt x="294" y="68"/>
                  </a:cubicBezTo>
                  <a:cubicBezTo>
                    <a:pt x="294" y="134"/>
                    <a:pt x="294" y="134"/>
                    <a:pt x="294" y="134"/>
                  </a:cubicBezTo>
                  <a:cubicBezTo>
                    <a:pt x="68" y="134"/>
                    <a:pt x="68" y="134"/>
                    <a:pt x="68" y="134"/>
                  </a:cubicBezTo>
                  <a:cubicBezTo>
                    <a:pt x="31" y="134"/>
                    <a:pt x="0" y="165"/>
                    <a:pt x="0" y="202"/>
                  </a:cubicBezTo>
                  <a:cubicBezTo>
                    <a:pt x="0" y="748"/>
                    <a:pt x="0" y="748"/>
                    <a:pt x="0" y="748"/>
                  </a:cubicBezTo>
                  <a:cubicBezTo>
                    <a:pt x="0" y="785"/>
                    <a:pt x="31" y="816"/>
                    <a:pt x="68" y="816"/>
                  </a:cubicBezTo>
                  <a:cubicBezTo>
                    <a:pt x="972" y="816"/>
                    <a:pt x="972" y="816"/>
                    <a:pt x="972" y="816"/>
                  </a:cubicBezTo>
                  <a:cubicBezTo>
                    <a:pt x="1009" y="816"/>
                    <a:pt x="1040" y="785"/>
                    <a:pt x="1040" y="748"/>
                  </a:cubicBezTo>
                  <a:cubicBezTo>
                    <a:pt x="1040" y="202"/>
                    <a:pt x="1040" y="202"/>
                    <a:pt x="1040" y="202"/>
                  </a:cubicBezTo>
                  <a:cubicBezTo>
                    <a:pt x="1040" y="165"/>
                    <a:pt x="1009" y="134"/>
                    <a:pt x="972" y="134"/>
                  </a:cubicBezTo>
                  <a:close/>
                  <a:moveTo>
                    <a:pt x="334" y="68"/>
                  </a:moveTo>
                  <a:cubicBezTo>
                    <a:pt x="334" y="52"/>
                    <a:pt x="347" y="40"/>
                    <a:pt x="362" y="40"/>
                  </a:cubicBezTo>
                  <a:cubicBezTo>
                    <a:pt x="678" y="40"/>
                    <a:pt x="678" y="40"/>
                    <a:pt x="678" y="40"/>
                  </a:cubicBezTo>
                  <a:cubicBezTo>
                    <a:pt x="693" y="40"/>
                    <a:pt x="706" y="52"/>
                    <a:pt x="706" y="68"/>
                  </a:cubicBezTo>
                  <a:cubicBezTo>
                    <a:pt x="706" y="134"/>
                    <a:pt x="706" y="134"/>
                    <a:pt x="706" y="134"/>
                  </a:cubicBezTo>
                  <a:cubicBezTo>
                    <a:pt x="334" y="134"/>
                    <a:pt x="334" y="134"/>
                    <a:pt x="334" y="134"/>
                  </a:cubicBezTo>
                  <a:lnTo>
                    <a:pt x="334" y="68"/>
                  </a:lnTo>
                  <a:close/>
                  <a:moveTo>
                    <a:pt x="68" y="174"/>
                  </a:moveTo>
                  <a:cubicBezTo>
                    <a:pt x="972" y="174"/>
                    <a:pt x="972" y="174"/>
                    <a:pt x="972" y="174"/>
                  </a:cubicBezTo>
                  <a:cubicBezTo>
                    <a:pt x="987" y="174"/>
                    <a:pt x="1000" y="187"/>
                    <a:pt x="1000" y="202"/>
                  </a:cubicBezTo>
                  <a:cubicBezTo>
                    <a:pt x="1000" y="378"/>
                    <a:pt x="1000" y="378"/>
                    <a:pt x="1000" y="378"/>
                  </a:cubicBezTo>
                  <a:cubicBezTo>
                    <a:pt x="674" y="378"/>
                    <a:pt x="674" y="378"/>
                    <a:pt x="674" y="378"/>
                  </a:cubicBezTo>
                  <a:cubicBezTo>
                    <a:pt x="674" y="358"/>
                    <a:pt x="674" y="358"/>
                    <a:pt x="674" y="358"/>
                  </a:cubicBezTo>
                  <a:cubicBezTo>
                    <a:pt x="674" y="331"/>
                    <a:pt x="652" y="309"/>
                    <a:pt x="625" y="309"/>
                  </a:cubicBezTo>
                  <a:cubicBezTo>
                    <a:pt x="419" y="309"/>
                    <a:pt x="419" y="309"/>
                    <a:pt x="419" y="309"/>
                  </a:cubicBezTo>
                  <a:cubicBezTo>
                    <a:pt x="392" y="309"/>
                    <a:pt x="369" y="331"/>
                    <a:pt x="369" y="358"/>
                  </a:cubicBezTo>
                  <a:cubicBezTo>
                    <a:pt x="369" y="378"/>
                    <a:pt x="369" y="378"/>
                    <a:pt x="369" y="378"/>
                  </a:cubicBezTo>
                  <a:cubicBezTo>
                    <a:pt x="40" y="378"/>
                    <a:pt x="40" y="378"/>
                    <a:pt x="40" y="378"/>
                  </a:cubicBezTo>
                  <a:cubicBezTo>
                    <a:pt x="40" y="202"/>
                    <a:pt x="40" y="202"/>
                    <a:pt x="40" y="202"/>
                  </a:cubicBezTo>
                  <a:cubicBezTo>
                    <a:pt x="40" y="187"/>
                    <a:pt x="53" y="174"/>
                    <a:pt x="68" y="174"/>
                  </a:cubicBezTo>
                  <a:close/>
                  <a:moveTo>
                    <a:pt x="369" y="418"/>
                  </a:moveTo>
                  <a:cubicBezTo>
                    <a:pt x="369" y="438"/>
                    <a:pt x="369" y="438"/>
                    <a:pt x="369" y="438"/>
                  </a:cubicBezTo>
                  <a:cubicBezTo>
                    <a:pt x="369" y="466"/>
                    <a:pt x="392" y="488"/>
                    <a:pt x="419" y="488"/>
                  </a:cubicBezTo>
                  <a:cubicBezTo>
                    <a:pt x="625" y="488"/>
                    <a:pt x="625" y="488"/>
                    <a:pt x="625" y="488"/>
                  </a:cubicBezTo>
                  <a:cubicBezTo>
                    <a:pt x="652" y="488"/>
                    <a:pt x="674" y="466"/>
                    <a:pt x="674" y="438"/>
                  </a:cubicBezTo>
                  <a:cubicBezTo>
                    <a:pt x="674" y="418"/>
                    <a:pt x="674" y="418"/>
                    <a:pt x="674" y="418"/>
                  </a:cubicBezTo>
                  <a:cubicBezTo>
                    <a:pt x="785" y="418"/>
                    <a:pt x="785" y="418"/>
                    <a:pt x="785" y="418"/>
                  </a:cubicBezTo>
                  <a:cubicBezTo>
                    <a:pt x="785" y="776"/>
                    <a:pt x="785" y="776"/>
                    <a:pt x="785" y="776"/>
                  </a:cubicBezTo>
                  <a:cubicBezTo>
                    <a:pt x="250" y="776"/>
                    <a:pt x="250" y="776"/>
                    <a:pt x="250" y="776"/>
                  </a:cubicBezTo>
                  <a:cubicBezTo>
                    <a:pt x="250" y="418"/>
                    <a:pt x="250" y="418"/>
                    <a:pt x="250" y="418"/>
                  </a:cubicBezTo>
                  <a:lnTo>
                    <a:pt x="369" y="418"/>
                  </a:lnTo>
                  <a:close/>
                  <a:moveTo>
                    <a:pt x="409" y="438"/>
                  </a:moveTo>
                  <a:cubicBezTo>
                    <a:pt x="409" y="358"/>
                    <a:pt x="409" y="358"/>
                    <a:pt x="409" y="358"/>
                  </a:cubicBezTo>
                  <a:cubicBezTo>
                    <a:pt x="409" y="353"/>
                    <a:pt x="414" y="349"/>
                    <a:pt x="419" y="349"/>
                  </a:cubicBezTo>
                  <a:cubicBezTo>
                    <a:pt x="625" y="349"/>
                    <a:pt x="625" y="349"/>
                    <a:pt x="625" y="349"/>
                  </a:cubicBezTo>
                  <a:cubicBezTo>
                    <a:pt x="630" y="349"/>
                    <a:pt x="634" y="353"/>
                    <a:pt x="634" y="358"/>
                  </a:cubicBezTo>
                  <a:cubicBezTo>
                    <a:pt x="634" y="438"/>
                    <a:pt x="634" y="438"/>
                    <a:pt x="634" y="438"/>
                  </a:cubicBezTo>
                  <a:cubicBezTo>
                    <a:pt x="634" y="444"/>
                    <a:pt x="630" y="448"/>
                    <a:pt x="625" y="448"/>
                  </a:cubicBezTo>
                  <a:cubicBezTo>
                    <a:pt x="419" y="448"/>
                    <a:pt x="419" y="448"/>
                    <a:pt x="419" y="448"/>
                  </a:cubicBezTo>
                  <a:cubicBezTo>
                    <a:pt x="414" y="448"/>
                    <a:pt x="409" y="444"/>
                    <a:pt x="409" y="438"/>
                  </a:cubicBezTo>
                  <a:close/>
                  <a:moveTo>
                    <a:pt x="40" y="748"/>
                  </a:moveTo>
                  <a:cubicBezTo>
                    <a:pt x="40" y="418"/>
                    <a:pt x="40" y="418"/>
                    <a:pt x="40" y="418"/>
                  </a:cubicBezTo>
                  <a:cubicBezTo>
                    <a:pt x="210" y="418"/>
                    <a:pt x="210" y="418"/>
                    <a:pt x="210" y="418"/>
                  </a:cubicBezTo>
                  <a:cubicBezTo>
                    <a:pt x="210" y="776"/>
                    <a:pt x="210" y="776"/>
                    <a:pt x="210" y="776"/>
                  </a:cubicBezTo>
                  <a:cubicBezTo>
                    <a:pt x="68" y="776"/>
                    <a:pt x="68" y="776"/>
                    <a:pt x="68" y="776"/>
                  </a:cubicBezTo>
                  <a:cubicBezTo>
                    <a:pt x="53" y="776"/>
                    <a:pt x="40" y="763"/>
                    <a:pt x="40" y="748"/>
                  </a:cubicBezTo>
                  <a:close/>
                  <a:moveTo>
                    <a:pt x="972" y="776"/>
                  </a:moveTo>
                  <a:cubicBezTo>
                    <a:pt x="825" y="776"/>
                    <a:pt x="825" y="776"/>
                    <a:pt x="825" y="776"/>
                  </a:cubicBezTo>
                  <a:cubicBezTo>
                    <a:pt x="825" y="418"/>
                    <a:pt x="825" y="418"/>
                    <a:pt x="825" y="418"/>
                  </a:cubicBezTo>
                  <a:cubicBezTo>
                    <a:pt x="1000" y="418"/>
                    <a:pt x="1000" y="418"/>
                    <a:pt x="1000" y="418"/>
                  </a:cubicBezTo>
                  <a:cubicBezTo>
                    <a:pt x="1000" y="748"/>
                    <a:pt x="1000" y="748"/>
                    <a:pt x="1000" y="748"/>
                  </a:cubicBezTo>
                  <a:cubicBezTo>
                    <a:pt x="1000" y="763"/>
                    <a:pt x="987" y="776"/>
                    <a:pt x="972" y="7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351" dirty="0"/>
            </a:p>
          </p:txBody>
        </p:sp>
        <p:grpSp>
          <p:nvGrpSpPr>
            <p:cNvPr id="36" name="Group 35">
              <a:extLst>
                <a:ext uri="{FF2B5EF4-FFF2-40B4-BE49-F238E27FC236}">
                  <a16:creationId xmlns:a16="http://schemas.microsoft.com/office/drawing/2014/main" id="{B7BC81B7-5F28-461A-852E-63F6A108A3D2}"/>
                </a:ext>
              </a:extLst>
            </p:cNvPr>
            <p:cNvGrpSpPr/>
            <p:nvPr userDrawn="1"/>
          </p:nvGrpSpPr>
          <p:grpSpPr>
            <a:xfrm>
              <a:off x="1845491" y="2726618"/>
              <a:ext cx="176917" cy="105572"/>
              <a:chOff x="5883190" y="6416588"/>
              <a:chExt cx="418620" cy="249804"/>
            </a:xfrm>
          </p:grpSpPr>
          <p:sp>
            <p:nvSpPr>
              <p:cNvPr id="37" name="Freeform 40">
                <a:extLst>
                  <a:ext uri="{FF2B5EF4-FFF2-40B4-BE49-F238E27FC236}">
                    <a16:creationId xmlns:a16="http://schemas.microsoft.com/office/drawing/2014/main" id="{8CE95226-FC9C-4BFC-8ADB-0118C2420C7E}"/>
                  </a:ext>
                </a:extLst>
              </p:cNvPr>
              <p:cNvSpPr>
                <a:spLocks noEditPoints="1"/>
              </p:cNvSpPr>
              <p:nvPr/>
            </p:nvSpPr>
            <p:spPr bwMode="auto">
              <a:xfrm>
                <a:off x="5883190" y="6416588"/>
                <a:ext cx="418620" cy="249804"/>
              </a:xfrm>
              <a:custGeom>
                <a:avLst/>
                <a:gdLst>
                  <a:gd name="T0" fmla="*/ 269 w 274"/>
                  <a:gd name="T1" fmla="*/ 0 h 164"/>
                  <a:gd name="T2" fmla="*/ 5 w 274"/>
                  <a:gd name="T3" fmla="*/ 0 h 164"/>
                  <a:gd name="T4" fmla="*/ 0 w 274"/>
                  <a:gd name="T5" fmla="*/ 5 h 164"/>
                  <a:gd name="T6" fmla="*/ 0 w 274"/>
                  <a:gd name="T7" fmla="*/ 159 h 164"/>
                  <a:gd name="T8" fmla="*/ 5 w 274"/>
                  <a:gd name="T9" fmla="*/ 164 h 164"/>
                  <a:gd name="T10" fmla="*/ 269 w 274"/>
                  <a:gd name="T11" fmla="*/ 164 h 164"/>
                  <a:gd name="T12" fmla="*/ 274 w 274"/>
                  <a:gd name="T13" fmla="*/ 159 h 164"/>
                  <a:gd name="T14" fmla="*/ 274 w 274"/>
                  <a:gd name="T15" fmla="*/ 5 h 164"/>
                  <a:gd name="T16" fmla="*/ 269 w 274"/>
                  <a:gd name="T17" fmla="*/ 0 h 164"/>
                  <a:gd name="T18" fmla="*/ 263 w 274"/>
                  <a:gd name="T19" fmla="*/ 154 h 164"/>
                  <a:gd name="T20" fmla="*/ 10 w 274"/>
                  <a:gd name="T21" fmla="*/ 154 h 164"/>
                  <a:gd name="T22" fmla="*/ 10 w 274"/>
                  <a:gd name="T23" fmla="*/ 10 h 164"/>
                  <a:gd name="T24" fmla="*/ 263 w 274"/>
                  <a:gd name="T25" fmla="*/ 10 h 164"/>
                  <a:gd name="T26" fmla="*/ 263 w 274"/>
                  <a:gd name="T27"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164">
                    <a:moveTo>
                      <a:pt x="269" y="0"/>
                    </a:moveTo>
                    <a:cubicBezTo>
                      <a:pt x="5" y="0"/>
                      <a:pt x="5" y="0"/>
                      <a:pt x="5" y="0"/>
                    </a:cubicBezTo>
                    <a:cubicBezTo>
                      <a:pt x="2" y="0"/>
                      <a:pt x="0" y="2"/>
                      <a:pt x="0" y="5"/>
                    </a:cubicBezTo>
                    <a:cubicBezTo>
                      <a:pt x="0" y="159"/>
                      <a:pt x="0" y="159"/>
                      <a:pt x="0" y="159"/>
                    </a:cubicBezTo>
                    <a:cubicBezTo>
                      <a:pt x="0" y="162"/>
                      <a:pt x="2" y="164"/>
                      <a:pt x="5" y="164"/>
                    </a:cubicBezTo>
                    <a:cubicBezTo>
                      <a:pt x="269" y="164"/>
                      <a:pt x="269" y="164"/>
                      <a:pt x="269" y="164"/>
                    </a:cubicBezTo>
                    <a:cubicBezTo>
                      <a:pt x="272" y="164"/>
                      <a:pt x="274" y="162"/>
                      <a:pt x="274" y="159"/>
                    </a:cubicBezTo>
                    <a:cubicBezTo>
                      <a:pt x="274" y="5"/>
                      <a:pt x="274" y="5"/>
                      <a:pt x="274" y="5"/>
                    </a:cubicBezTo>
                    <a:cubicBezTo>
                      <a:pt x="274" y="2"/>
                      <a:pt x="272" y="0"/>
                      <a:pt x="269" y="0"/>
                    </a:cubicBezTo>
                    <a:moveTo>
                      <a:pt x="263" y="154"/>
                    </a:moveTo>
                    <a:cubicBezTo>
                      <a:pt x="10" y="154"/>
                      <a:pt x="10" y="154"/>
                      <a:pt x="10" y="154"/>
                    </a:cubicBezTo>
                    <a:cubicBezTo>
                      <a:pt x="10" y="10"/>
                      <a:pt x="10" y="10"/>
                      <a:pt x="10" y="10"/>
                    </a:cubicBezTo>
                    <a:cubicBezTo>
                      <a:pt x="263" y="10"/>
                      <a:pt x="263" y="10"/>
                      <a:pt x="263" y="10"/>
                    </a:cubicBezTo>
                    <a:lnTo>
                      <a:pt x="263" y="1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43" name="Freeform 41">
                <a:extLst>
                  <a:ext uri="{FF2B5EF4-FFF2-40B4-BE49-F238E27FC236}">
                    <a16:creationId xmlns:a16="http://schemas.microsoft.com/office/drawing/2014/main" id="{2B1181F1-F6F8-4177-872E-7EC1FC82E31E}"/>
                  </a:ext>
                </a:extLst>
              </p:cNvPr>
              <p:cNvSpPr>
                <a:spLocks/>
              </p:cNvSpPr>
              <p:nvPr/>
            </p:nvSpPr>
            <p:spPr bwMode="auto">
              <a:xfrm>
                <a:off x="5916268" y="6449668"/>
                <a:ext cx="351321" cy="139160"/>
              </a:xfrm>
              <a:custGeom>
                <a:avLst/>
                <a:gdLst>
                  <a:gd name="T0" fmla="*/ 3 w 230"/>
                  <a:gd name="T1" fmla="*/ 10 h 91"/>
                  <a:gd name="T2" fmla="*/ 112 w 230"/>
                  <a:gd name="T3" fmla="*/ 90 h 91"/>
                  <a:gd name="T4" fmla="*/ 115 w 230"/>
                  <a:gd name="T5" fmla="*/ 91 h 91"/>
                  <a:gd name="T6" fmla="*/ 118 w 230"/>
                  <a:gd name="T7" fmla="*/ 90 h 91"/>
                  <a:gd name="T8" fmla="*/ 227 w 230"/>
                  <a:gd name="T9" fmla="*/ 10 h 91"/>
                  <a:gd name="T10" fmla="*/ 228 w 230"/>
                  <a:gd name="T11" fmla="*/ 2 h 91"/>
                  <a:gd name="T12" fmla="*/ 221 w 230"/>
                  <a:gd name="T13" fmla="*/ 1 h 91"/>
                  <a:gd name="T14" fmla="*/ 115 w 230"/>
                  <a:gd name="T15" fmla="*/ 79 h 91"/>
                  <a:gd name="T16" fmla="*/ 9 w 230"/>
                  <a:gd name="T17" fmla="*/ 1 h 91"/>
                  <a:gd name="T18" fmla="*/ 2 w 230"/>
                  <a:gd name="T19" fmla="*/ 2 h 91"/>
                  <a:gd name="T20" fmla="*/ 3 w 230"/>
                  <a:gd name="T21"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1">
                    <a:moveTo>
                      <a:pt x="3" y="10"/>
                    </a:moveTo>
                    <a:cubicBezTo>
                      <a:pt x="112" y="90"/>
                      <a:pt x="112" y="90"/>
                      <a:pt x="112" y="90"/>
                    </a:cubicBezTo>
                    <a:cubicBezTo>
                      <a:pt x="113" y="91"/>
                      <a:pt x="114" y="91"/>
                      <a:pt x="115" y="91"/>
                    </a:cubicBezTo>
                    <a:cubicBezTo>
                      <a:pt x="116" y="91"/>
                      <a:pt x="117" y="91"/>
                      <a:pt x="118" y="90"/>
                    </a:cubicBezTo>
                    <a:cubicBezTo>
                      <a:pt x="227" y="10"/>
                      <a:pt x="227" y="10"/>
                      <a:pt x="227" y="10"/>
                    </a:cubicBezTo>
                    <a:cubicBezTo>
                      <a:pt x="229" y="8"/>
                      <a:pt x="230" y="5"/>
                      <a:pt x="228" y="2"/>
                    </a:cubicBezTo>
                    <a:cubicBezTo>
                      <a:pt x="226" y="0"/>
                      <a:pt x="223" y="0"/>
                      <a:pt x="221" y="1"/>
                    </a:cubicBezTo>
                    <a:cubicBezTo>
                      <a:pt x="115" y="79"/>
                      <a:pt x="115" y="79"/>
                      <a:pt x="115" y="79"/>
                    </a:cubicBezTo>
                    <a:cubicBezTo>
                      <a:pt x="9" y="1"/>
                      <a:pt x="9" y="1"/>
                      <a:pt x="9" y="1"/>
                    </a:cubicBezTo>
                    <a:cubicBezTo>
                      <a:pt x="7" y="0"/>
                      <a:pt x="4" y="0"/>
                      <a:pt x="2" y="2"/>
                    </a:cubicBezTo>
                    <a:cubicBezTo>
                      <a:pt x="0" y="5"/>
                      <a:pt x="1" y="8"/>
                      <a:pt x="3" y="1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grpSp>
      </p:grpSp>
      <p:sp>
        <p:nvSpPr>
          <p:cNvPr id="3" name="Footer Placeholder 2">
            <a:extLst>
              <a:ext uri="{FF2B5EF4-FFF2-40B4-BE49-F238E27FC236}">
                <a16:creationId xmlns:a16="http://schemas.microsoft.com/office/drawing/2014/main" id="{66040C82-0623-408F-9F66-BE11A2A4657A}"/>
              </a:ext>
            </a:extLst>
          </p:cNvPr>
          <p:cNvSpPr>
            <a:spLocks noGrp="1"/>
          </p:cNvSpPr>
          <p:nvPr>
            <p:ph type="ftr" sz="quarter" idx="106"/>
          </p:nvPr>
        </p:nvSpPr>
        <p:spPr/>
        <p:txBody>
          <a:bodyPr/>
          <a:lstStyle/>
          <a:p>
            <a:r>
              <a:rPr lang="en-GB" dirty="0"/>
              <a:t>Privileged and confidential</a:t>
            </a:r>
          </a:p>
        </p:txBody>
      </p:sp>
    </p:spTree>
    <p:extLst>
      <p:ext uri="{BB962C8B-B14F-4D97-AF65-F5344CB8AC3E}">
        <p14:creationId xmlns:p14="http://schemas.microsoft.com/office/powerpoint/2010/main" val="13730141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p:bg>
      <p:bgRef idx="1001">
        <a:schemeClr val="bg1"/>
      </p:bgRef>
    </p:bg>
    <p:spTree>
      <p:nvGrpSpPr>
        <p:cNvPr id="1" name=""/>
        <p:cNvGrpSpPr/>
        <p:nvPr/>
      </p:nvGrpSpPr>
      <p:grpSpPr>
        <a:xfrm>
          <a:off x="0" y="0"/>
          <a:ext cx="0" cy="0"/>
          <a:chOff x="0" y="0"/>
          <a:chExt cx="0" cy="0"/>
        </a:xfrm>
      </p:grpSpPr>
      <p:sp>
        <p:nvSpPr>
          <p:cNvPr id="31" name="Picture Placeholder 2">
            <a:extLst>
              <a:ext uri="{FF2B5EF4-FFF2-40B4-BE49-F238E27FC236}">
                <a16:creationId xmlns:a16="http://schemas.microsoft.com/office/drawing/2014/main" id="{8C4D3C8A-F915-45F8-819D-534EBB23FA0E}"/>
              </a:ext>
            </a:extLst>
          </p:cNvPr>
          <p:cNvSpPr>
            <a:spLocks noGrp="1"/>
          </p:cNvSpPr>
          <p:nvPr>
            <p:ph type="pic" sz="quarter" idx="88" hasCustomPrompt="1"/>
          </p:nvPr>
        </p:nvSpPr>
        <p:spPr>
          <a:xfrm>
            <a:off x="748800" y="1886401"/>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32" name="Picture Placeholder 2">
            <a:extLst>
              <a:ext uri="{FF2B5EF4-FFF2-40B4-BE49-F238E27FC236}">
                <a16:creationId xmlns:a16="http://schemas.microsoft.com/office/drawing/2014/main" id="{B07E1C0C-D09E-4C99-8A20-FE38A263C62B}"/>
              </a:ext>
            </a:extLst>
          </p:cNvPr>
          <p:cNvSpPr>
            <a:spLocks noGrp="1"/>
          </p:cNvSpPr>
          <p:nvPr>
            <p:ph type="pic" sz="quarter" idx="124" hasCustomPrompt="1"/>
          </p:nvPr>
        </p:nvSpPr>
        <p:spPr>
          <a:xfrm>
            <a:off x="748800" y="3391669"/>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rmAutofit/>
          </a:bodyPr>
          <a:lstStyle>
            <a:lvl1pPr marL="0" marR="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35" name="Picture Placeholder 2">
            <a:extLst>
              <a:ext uri="{FF2B5EF4-FFF2-40B4-BE49-F238E27FC236}">
                <a16:creationId xmlns:a16="http://schemas.microsoft.com/office/drawing/2014/main" id="{08A4D93E-7E22-470A-AC05-5A096E49C74A}"/>
              </a:ext>
            </a:extLst>
          </p:cNvPr>
          <p:cNvSpPr>
            <a:spLocks noGrp="1"/>
          </p:cNvSpPr>
          <p:nvPr>
            <p:ph type="pic" sz="quarter" idx="126" hasCustomPrompt="1"/>
          </p:nvPr>
        </p:nvSpPr>
        <p:spPr>
          <a:xfrm>
            <a:off x="748800" y="4896937"/>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rmAutofit/>
          </a:bodyPr>
          <a:lstStyle>
            <a:lvl1pPr marL="0" marR="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36" name="Picture Placeholder 2">
            <a:extLst>
              <a:ext uri="{FF2B5EF4-FFF2-40B4-BE49-F238E27FC236}">
                <a16:creationId xmlns:a16="http://schemas.microsoft.com/office/drawing/2014/main" id="{6680CCB2-A090-482A-8BD5-D629374CE99D}"/>
              </a:ext>
            </a:extLst>
          </p:cNvPr>
          <p:cNvSpPr>
            <a:spLocks noGrp="1"/>
          </p:cNvSpPr>
          <p:nvPr>
            <p:ph type="pic" sz="quarter" idx="135" hasCustomPrompt="1"/>
          </p:nvPr>
        </p:nvSpPr>
        <p:spPr>
          <a:xfrm>
            <a:off x="6611249" y="1886401"/>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rmAutofit/>
          </a:bodyPr>
          <a:lstStyle>
            <a:lvl1pPr marL="0" marR="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37" name="Picture Placeholder 2">
            <a:extLst>
              <a:ext uri="{FF2B5EF4-FFF2-40B4-BE49-F238E27FC236}">
                <a16:creationId xmlns:a16="http://schemas.microsoft.com/office/drawing/2014/main" id="{0C70ACF4-C30D-41D8-A491-3652A458BD6C}"/>
              </a:ext>
            </a:extLst>
          </p:cNvPr>
          <p:cNvSpPr>
            <a:spLocks noGrp="1"/>
          </p:cNvSpPr>
          <p:nvPr>
            <p:ph type="pic" sz="quarter" idx="136" hasCustomPrompt="1"/>
          </p:nvPr>
        </p:nvSpPr>
        <p:spPr>
          <a:xfrm>
            <a:off x="6611249" y="3391669"/>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rmAutofit/>
          </a:bodyPr>
          <a:lstStyle>
            <a:lvl1pPr marL="0" marR="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38" name="Picture Placeholder 2">
            <a:extLst>
              <a:ext uri="{FF2B5EF4-FFF2-40B4-BE49-F238E27FC236}">
                <a16:creationId xmlns:a16="http://schemas.microsoft.com/office/drawing/2014/main" id="{F6F11B01-0CB0-4329-AC9D-3B4ECBF514ED}"/>
              </a:ext>
            </a:extLst>
          </p:cNvPr>
          <p:cNvSpPr>
            <a:spLocks noGrp="1"/>
          </p:cNvSpPr>
          <p:nvPr>
            <p:ph type="pic" sz="quarter" idx="137" hasCustomPrompt="1"/>
          </p:nvPr>
        </p:nvSpPr>
        <p:spPr>
          <a:xfrm>
            <a:off x="6611249" y="4896937"/>
            <a:ext cx="935038" cy="935038"/>
          </a:xfrm>
          <a:blipFill dpi="0" rotWithShape="0">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chor="ctr">
            <a:normAutofit/>
          </a:bodyPr>
          <a:lstStyle>
            <a:lvl1pPr marL="0" marR="0" indent="0" algn="ctr" defTabSz="914400" rtl="0" eaLnBrk="1" fontAlgn="auto" latinLnBrk="0" hangingPunct="1">
              <a:lnSpc>
                <a:spcPct val="130000"/>
              </a:lnSpc>
              <a:spcBef>
                <a:spcPts val="1000"/>
              </a:spcBef>
              <a:spcAft>
                <a:spcPts val="0"/>
              </a:spcAft>
              <a:buClrTx/>
              <a:buSzTx/>
              <a:buFont typeface="Arial" panose="020B0604020202020204" pitchFamily="34"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39" name="Text Placeholder 11">
            <a:extLst>
              <a:ext uri="{FF2B5EF4-FFF2-40B4-BE49-F238E27FC236}">
                <a16:creationId xmlns:a16="http://schemas.microsoft.com/office/drawing/2014/main" id="{517F75AB-C66D-4A34-83FF-19F6EC9BDDA5}"/>
              </a:ext>
            </a:extLst>
          </p:cNvPr>
          <p:cNvSpPr>
            <a:spLocks noGrp="1"/>
          </p:cNvSpPr>
          <p:nvPr>
            <p:ph type="body" sz="quarter" idx="149" hasCustomPrompt="1"/>
          </p:nvPr>
        </p:nvSpPr>
        <p:spPr>
          <a:xfrm>
            <a:off x="1886400" y="3391669"/>
            <a:ext cx="3888000" cy="1291464"/>
          </a:xfrm>
        </p:spPr>
        <p:txBody>
          <a:bodyPr tIns="0">
            <a:noAutofit/>
          </a:bodyPr>
          <a:lstStyle>
            <a:lvl1pPr>
              <a:lnSpc>
                <a:spcPct val="100000"/>
              </a:lnSpc>
              <a:spcBef>
                <a:spcPts val="0"/>
              </a:spcBef>
              <a:spcAft>
                <a:spcPts val="800"/>
              </a:spcAft>
              <a:defRPr sz="15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0" name="Text Placeholder 11">
            <a:extLst>
              <a:ext uri="{FF2B5EF4-FFF2-40B4-BE49-F238E27FC236}">
                <a16:creationId xmlns:a16="http://schemas.microsoft.com/office/drawing/2014/main" id="{046ECB6C-7043-408E-B2D8-F9BDD70155D3}"/>
              </a:ext>
            </a:extLst>
          </p:cNvPr>
          <p:cNvSpPr>
            <a:spLocks noGrp="1"/>
          </p:cNvSpPr>
          <p:nvPr>
            <p:ph type="body" sz="quarter" idx="150" hasCustomPrompt="1"/>
          </p:nvPr>
        </p:nvSpPr>
        <p:spPr>
          <a:xfrm>
            <a:off x="1886400" y="1886401"/>
            <a:ext cx="3888000" cy="1291464"/>
          </a:xfrm>
        </p:spPr>
        <p:txBody>
          <a:bodyPr tIns="0">
            <a:noAutofit/>
          </a:bodyPr>
          <a:lstStyle>
            <a:lvl1pPr>
              <a:lnSpc>
                <a:spcPct val="100000"/>
              </a:lnSpc>
              <a:spcBef>
                <a:spcPts val="0"/>
              </a:spcBef>
              <a:spcAft>
                <a:spcPts val="800"/>
              </a:spcAft>
              <a:defRPr sz="15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1" name="Text Placeholder 11">
            <a:extLst>
              <a:ext uri="{FF2B5EF4-FFF2-40B4-BE49-F238E27FC236}">
                <a16:creationId xmlns:a16="http://schemas.microsoft.com/office/drawing/2014/main" id="{7EE49223-9D79-4267-B17C-CA22CA424763}"/>
              </a:ext>
            </a:extLst>
          </p:cNvPr>
          <p:cNvSpPr>
            <a:spLocks noGrp="1"/>
          </p:cNvSpPr>
          <p:nvPr>
            <p:ph type="body" sz="quarter" idx="151" hasCustomPrompt="1"/>
          </p:nvPr>
        </p:nvSpPr>
        <p:spPr>
          <a:xfrm>
            <a:off x="1886400" y="4896937"/>
            <a:ext cx="3888000" cy="1291464"/>
          </a:xfrm>
        </p:spPr>
        <p:txBody>
          <a:bodyPr tIns="0">
            <a:noAutofit/>
          </a:bodyPr>
          <a:lstStyle>
            <a:lvl1pPr>
              <a:lnSpc>
                <a:spcPct val="100000"/>
              </a:lnSpc>
              <a:spcBef>
                <a:spcPts val="0"/>
              </a:spcBef>
              <a:spcAft>
                <a:spcPts val="800"/>
              </a:spcAft>
              <a:defRPr sz="15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2" name="Text Placeholder 11">
            <a:extLst>
              <a:ext uri="{FF2B5EF4-FFF2-40B4-BE49-F238E27FC236}">
                <a16:creationId xmlns:a16="http://schemas.microsoft.com/office/drawing/2014/main" id="{218936F4-AEB1-479B-8EF9-1F07FEF9BD10}"/>
              </a:ext>
            </a:extLst>
          </p:cNvPr>
          <p:cNvSpPr>
            <a:spLocks noGrp="1"/>
          </p:cNvSpPr>
          <p:nvPr>
            <p:ph type="body" sz="quarter" idx="152" hasCustomPrompt="1"/>
          </p:nvPr>
        </p:nvSpPr>
        <p:spPr>
          <a:xfrm>
            <a:off x="7751771" y="3391669"/>
            <a:ext cx="3888000" cy="1291464"/>
          </a:xfrm>
        </p:spPr>
        <p:txBody>
          <a:bodyPr tIns="0">
            <a:noAutofit/>
          </a:bodyPr>
          <a:lstStyle>
            <a:lvl1pPr>
              <a:lnSpc>
                <a:spcPct val="100000"/>
              </a:lnSpc>
              <a:spcBef>
                <a:spcPts val="0"/>
              </a:spcBef>
              <a:spcAft>
                <a:spcPts val="800"/>
              </a:spcAft>
              <a:defRPr sz="15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3" name="Text Placeholder 11">
            <a:extLst>
              <a:ext uri="{FF2B5EF4-FFF2-40B4-BE49-F238E27FC236}">
                <a16:creationId xmlns:a16="http://schemas.microsoft.com/office/drawing/2014/main" id="{582EC152-F22D-4D78-9CE5-5F8A6F44A5C3}"/>
              </a:ext>
            </a:extLst>
          </p:cNvPr>
          <p:cNvSpPr>
            <a:spLocks noGrp="1"/>
          </p:cNvSpPr>
          <p:nvPr>
            <p:ph type="body" sz="quarter" idx="153" hasCustomPrompt="1"/>
          </p:nvPr>
        </p:nvSpPr>
        <p:spPr>
          <a:xfrm>
            <a:off x="7751771" y="1886401"/>
            <a:ext cx="3888000" cy="1291464"/>
          </a:xfrm>
        </p:spPr>
        <p:txBody>
          <a:bodyPr tIns="0">
            <a:noAutofit/>
          </a:bodyPr>
          <a:lstStyle>
            <a:lvl1pPr>
              <a:lnSpc>
                <a:spcPct val="100000"/>
              </a:lnSpc>
              <a:spcBef>
                <a:spcPts val="0"/>
              </a:spcBef>
              <a:spcAft>
                <a:spcPts val="800"/>
              </a:spcAft>
              <a:defRPr sz="15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4" name="Text Placeholder 11">
            <a:extLst>
              <a:ext uri="{FF2B5EF4-FFF2-40B4-BE49-F238E27FC236}">
                <a16:creationId xmlns:a16="http://schemas.microsoft.com/office/drawing/2014/main" id="{5B0D0239-CB2D-4C26-A066-419A98A146A1}"/>
              </a:ext>
            </a:extLst>
          </p:cNvPr>
          <p:cNvSpPr>
            <a:spLocks noGrp="1"/>
          </p:cNvSpPr>
          <p:nvPr>
            <p:ph type="body" sz="quarter" idx="154" hasCustomPrompt="1"/>
          </p:nvPr>
        </p:nvSpPr>
        <p:spPr>
          <a:xfrm>
            <a:off x="7751771" y="4896937"/>
            <a:ext cx="3888000" cy="1291464"/>
          </a:xfrm>
        </p:spPr>
        <p:txBody>
          <a:bodyPr tIns="0">
            <a:noAutofit/>
          </a:bodyPr>
          <a:lstStyle>
            <a:lvl1pPr>
              <a:lnSpc>
                <a:spcPct val="100000"/>
              </a:lnSpc>
              <a:spcBef>
                <a:spcPts val="0"/>
              </a:spcBef>
              <a:spcAft>
                <a:spcPts val="800"/>
              </a:spcAft>
              <a:defRPr sz="15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2" name="Slide Number Placeholder 1">
            <a:extLst>
              <a:ext uri="{FF2B5EF4-FFF2-40B4-BE49-F238E27FC236}">
                <a16:creationId xmlns:a16="http://schemas.microsoft.com/office/drawing/2014/main" id="{AEEC205D-54EB-E144-849E-DEB03CB044B8}"/>
              </a:ext>
            </a:extLst>
          </p:cNvPr>
          <p:cNvSpPr>
            <a:spLocks noGrp="1"/>
          </p:cNvSpPr>
          <p:nvPr>
            <p:ph type="sldNum" sz="quarter" idx="155"/>
          </p:nvPr>
        </p:nvSpPr>
        <p:spPr/>
        <p:txBody>
          <a:bodyPr/>
          <a:lstStyle/>
          <a:p>
            <a:fld id="{4A97B575-076E-1145-A478-A3539F237356}" type="slidenum">
              <a:rPr lang="en-GB" smtClean="0"/>
              <a:pPr/>
              <a:t>‹#›</a:t>
            </a:fld>
            <a:endParaRPr lang="en-GB" dirty="0"/>
          </a:p>
        </p:txBody>
      </p:sp>
      <p:sp>
        <p:nvSpPr>
          <p:cNvPr id="21" name="Titel 10">
            <a:extLst>
              <a:ext uri="{FF2B5EF4-FFF2-40B4-BE49-F238E27FC236}">
                <a16:creationId xmlns:a16="http://schemas.microsoft.com/office/drawing/2014/main" id="{91500295-E3ED-6B45-BB73-06343852B6E7}"/>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2" name="Tijdelijke aanduiding voor tekst 12">
            <a:extLst>
              <a:ext uri="{FF2B5EF4-FFF2-40B4-BE49-F238E27FC236}">
                <a16:creationId xmlns:a16="http://schemas.microsoft.com/office/drawing/2014/main" id="{A6ECA64F-29E0-FB41-8662-523155511D87}"/>
              </a:ext>
            </a:extLst>
          </p:cNvPr>
          <p:cNvSpPr>
            <a:spLocks noGrp="1"/>
          </p:cNvSpPr>
          <p:nvPr>
            <p:ph type="body" sz="quarter" idx="15" hasCustomPrompt="1"/>
          </p:nvPr>
        </p:nvSpPr>
        <p:spPr>
          <a:xfrm>
            <a:off x="646113" y="707302"/>
            <a:ext cx="8694168"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3" name="Footer Placeholder 2">
            <a:extLst>
              <a:ext uri="{FF2B5EF4-FFF2-40B4-BE49-F238E27FC236}">
                <a16:creationId xmlns:a16="http://schemas.microsoft.com/office/drawing/2014/main" id="{A027F9F6-9F8A-41E2-8D99-4DD02BE18AF3}"/>
              </a:ext>
            </a:extLst>
          </p:cNvPr>
          <p:cNvSpPr>
            <a:spLocks noGrp="1"/>
          </p:cNvSpPr>
          <p:nvPr>
            <p:ph type="ftr" sz="quarter" idx="156"/>
          </p:nvPr>
        </p:nvSpPr>
        <p:spPr/>
        <p:txBody>
          <a:bodyPr/>
          <a:lstStyle/>
          <a:p>
            <a:r>
              <a:rPr lang="en-GB" dirty="0"/>
              <a:t>Privileged and confidential</a:t>
            </a:r>
          </a:p>
        </p:txBody>
      </p:sp>
    </p:spTree>
    <p:extLst>
      <p:ext uri="{BB962C8B-B14F-4D97-AF65-F5344CB8AC3E}">
        <p14:creationId xmlns:p14="http://schemas.microsoft.com/office/powerpoint/2010/main" val="763468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lackstone Blue ">
    <p:bg>
      <p:bgRef idx="1001">
        <a:schemeClr val="bg1"/>
      </p:bgRef>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13A11D92-E57D-485D-A1A5-E782ED783BCB}"/>
              </a:ext>
            </a:extLst>
          </p:cNvPr>
          <p:cNvSpPr>
            <a:spLocks noGrp="1"/>
          </p:cNvSpPr>
          <p:nvPr>
            <p:ph type="pic" sz="quarter" idx="13" hasCustomPrompt="1"/>
          </p:nvPr>
        </p:nvSpPr>
        <p:spPr>
          <a:xfrm>
            <a:off x="0" y="0"/>
            <a:ext cx="6084888" cy="6858000"/>
          </a:xfrm>
          <a:solidFill>
            <a:schemeClr val="bg1"/>
          </a:solidFill>
        </p:spPr>
        <p:txBody>
          <a:bodyPr lIns="72000" tIns="1260000"/>
          <a:lstStyle>
            <a:lvl1pPr algn="ctr">
              <a:defRPr sz="2000">
                <a:solidFill>
                  <a:schemeClr val="tx1"/>
                </a:solidFill>
              </a:defRPr>
            </a:lvl1pPr>
          </a:lstStyle>
          <a:p>
            <a:r>
              <a:rPr lang="en-GB" dirty="0"/>
              <a:t>Click to insert picture</a:t>
            </a:r>
          </a:p>
        </p:txBody>
      </p:sp>
      <p:sp>
        <p:nvSpPr>
          <p:cNvPr id="5" name="Tijdelijke aanduiding voor tekst 2">
            <a:extLst>
              <a:ext uri="{FF2B5EF4-FFF2-40B4-BE49-F238E27FC236}">
                <a16:creationId xmlns:a16="http://schemas.microsoft.com/office/drawing/2014/main" id="{1EF81191-9EBF-452D-8E5F-2E4387C912CA}"/>
              </a:ext>
            </a:extLst>
          </p:cNvPr>
          <p:cNvSpPr>
            <a:spLocks noGrp="1"/>
          </p:cNvSpPr>
          <p:nvPr>
            <p:ph type="body" sz="quarter" idx="10" hasCustomPrompt="1"/>
          </p:nvPr>
        </p:nvSpPr>
        <p:spPr>
          <a:xfrm>
            <a:off x="1810565" y="3863967"/>
            <a:ext cx="8581430" cy="866775"/>
          </a:xfrm>
          <a:prstGeom prst="rect">
            <a:avLst/>
          </a:prstGeom>
        </p:spPr>
        <p:txBody>
          <a:bodyPr>
            <a:noAutofit/>
          </a:bodyPr>
          <a:lstStyle>
            <a:lvl1pPr marL="0" indent="0" algn="ctr">
              <a:lnSpc>
                <a:spcPct val="90000"/>
              </a:lnSpc>
              <a:buNone/>
              <a:defRPr sz="3000" b="0" i="0">
                <a:solidFill>
                  <a:schemeClr val="tx1"/>
                </a:solidFill>
                <a:latin typeface="Roboto Light" panose="02000000000000000000" pitchFamily="2" charset="0"/>
                <a:ea typeface="Roboto Light" panose="02000000000000000000" pitchFamily="2" charset="0"/>
              </a:defRPr>
            </a:lvl1pPr>
          </a:lstStyle>
          <a:p>
            <a:r>
              <a:rPr lang="en-GB" dirty="0"/>
              <a:t>Subtitle of the presentation</a:t>
            </a:r>
          </a:p>
        </p:txBody>
      </p:sp>
      <p:sp>
        <p:nvSpPr>
          <p:cNvPr id="8" name="Titel 19">
            <a:extLst>
              <a:ext uri="{FF2B5EF4-FFF2-40B4-BE49-F238E27FC236}">
                <a16:creationId xmlns:a16="http://schemas.microsoft.com/office/drawing/2014/main" id="{31C2AEC1-FF93-4CC8-9C93-7A814F50DCAA}"/>
              </a:ext>
            </a:extLst>
          </p:cNvPr>
          <p:cNvSpPr>
            <a:spLocks noGrp="1"/>
          </p:cNvSpPr>
          <p:nvPr>
            <p:ph type="title" hasCustomPrompt="1"/>
          </p:nvPr>
        </p:nvSpPr>
        <p:spPr>
          <a:xfrm>
            <a:off x="1810565" y="1515950"/>
            <a:ext cx="8581431" cy="2179291"/>
          </a:xfrm>
          <a:prstGeom prst="rect">
            <a:avLst/>
          </a:prstGeom>
        </p:spPr>
        <p:txBody>
          <a:bodyPr anchor="b">
            <a:noAutofit/>
          </a:bodyPr>
          <a:lstStyle>
            <a:lvl1pPr algn="ctr">
              <a:defRPr sz="7000" b="1" cap="all" baseline="0">
                <a:solidFill>
                  <a:schemeClr val="tx1"/>
                </a:solidFill>
                <a:latin typeface="+mj-lt"/>
                <a:ea typeface="Roboto Condensed" panose="02000000000000000000" pitchFamily="2" charset="0"/>
              </a:defRPr>
            </a:lvl1pPr>
          </a:lstStyle>
          <a:p>
            <a:r>
              <a:rPr lang="en-GB" dirty="0"/>
              <a:t>Add title</a:t>
            </a:r>
          </a:p>
        </p:txBody>
      </p:sp>
      <p:sp>
        <p:nvSpPr>
          <p:cNvPr id="9" name="Tijdelijke aanduiding voor tekst 23">
            <a:extLst>
              <a:ext uri="{FF2B5EF4-FFF2-40B4-BE49-F238E27FC236}">
                <a16:creationId xmlns:a16="http://schemas.microsoft.com/office/drawing/2014/main" id="{AB065731-900F-4A4D-BE24-C13108F47061}"/>
              </a:ext>
            </a:extLst>
          </p:cNvPr>
          <p:cNvSpPr>
            <a:spLocks noGrp="1"/>
          </p:cNvSpPr>
          <p:nvPr>
            <p:ph type="body" sz="quarter" idx="11" hasCustomPrompt="1"/>
          </p:nvPr>
        </p:nvSpPr>
        <p:spPr>
          <a:xfrm>
            <a:off x="658812" y="292390"/>
            <a:ext cx="5426631" cy="365125"/>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Date</a:t>
            </a:r>
          </a:p>
        </p:txBody>
      </p:sp>
      <p:sp>
        <p:nvSpPr>
          <p:cNvPr id="10" name="Tijdelijke aanduiding voor tekst 23">
            <a:extLst>
              <a:ext uri="{FF2B5EF4-FFF2-40B4-BE49-F238E27FC236}">
                <a16:creationId xmlns:a16="http://schemas.microsoft.com/office/drawing/2014/main" id="{67DF5A15-C1B5-CF42-B66F-C53554CA4885}"/>
              </a:ext>
            </a:extLst>
          </p:cNvPr>
          <p:cNvSpPr>
            <a:spLocks noGrp="1"/>
          </p:cNvSpPr>
          <p:nvPr>
            <p:ph type="body" sz="quarter" idx="12" hasCustomPrompt="1"/>
          </p:nvPr>
        </p:nvSpPr>
        <p:spPr>
          <a:xfrm>
            <a:off x="658812" y="6110571"/>
            <a:ext cx="5426631" cy="365125"/>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Speaker name</a:t>
            </a:r>
          </a:p>
        </p:txBody>
      </p:sp>
      <p:pic>
        <p:nvPicPr>
          <p:cNvPr id="12" name="Picture 11">
            <a:extLst>
              <a:ext uri="{FF2B5EF4-FFF2-40B4-BE49-F238E27FC236}">
                <a16:creationId xmlns:a16="http://schemas.microsoft.com/office/drawing/2014/main" id="{5873F7C9-8B4D-48BE-9191-732C79E99B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85370893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header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16E338-2657-4F26-938B-76FC8FED5741}"/>
              </a:ext>
            </a:extLst>
          </p:cNvPr>
          <p:cNvSpPr>
            <a:spLocks noGrp="1"/>
          </p:cNvSpPr>
          <p:nvPr>
            <p:ph type="sldNum" sz="quarter" idx="10"/>
          </p:nvPr>
        </p:nvSpPr>
        <p:spPr/>
        <p:txBody>
          <a:bodyPr/>
          <a:lstStyle/>
          <a:p>
            <a:fld id="{4A97B575-076E-1145-A478-A3539F237356}" type="slidenum">
              <a:rPr lang="en-GB" smtClean="0"/>
              <a:pPr/>
              <a:t>‹#›</a:t>
            </a:fld>
            <a:endParaRPr lang="en-GB" dirty="0"/>
          </a:p>
        </p:txBody>
      </p:sp>
      <p:sp>
        <p:nvSpPr>
          <p:cNvPr id="4" name="Tijdelijke aanduiding voor tekst 12">
            <a:extLst>
              <a:ext uri="{FF2B5EF4-FFF2-40B4-BE49-F238E27FC236}">
                <a16:creationId xmlns:a16="http://schemas.microsoft.com/office/drawing/2014/main" id="{6479B0CB-BDB5-4077-BA60-00943843C8DA}"/>
              </a:ext>
            </a:extLst>
          </p:cNvPr>
          <p:cNvSpPr>
            <a:spLocks noGrp="1"/>
          </p:cNvSpPr>
          <p:nvPr>
            <p:ph type="body" sz="quarter" idx="15" hasCustomPrompt="1"/>
          </p:nvPr>
        </p:nvSpPr>
        <p:spPr>
          <a:xfrm>
            <a:off x="646113" y="707302"/>
            <a:ext cx="8694168"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5" name="Titel 10">
            <a:extLst>
              <a:ext uri="{FF2B5EF4-FFF2-40B4-BE49-F238E27FC236}">
                <a16:creationId xmlns:a16="http://schemas.microsoft.com/office/drawing/2014/main" id="{A2D6AD31-009D-448D-A2D5-868ED3B56CB4}"/>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2" name="Footer Placeholder 1">
            <a:extLst>
              <a:ext uri="{FF2B5EF4-FFF2-40B4-BE49-F238E27FC236}">
                <a16:creationId xmlns:a16="http://schemas.microsoft.com/office/drawing/2014/main" id="{A387D2FC-8C00-4BF7-B84B-B07EFF36B347}"/>
              </a:ext>
            </a:extLst>
          </p:cNvPr>
          <p:cNvSpPr>
            <a:spLocks noGrp="1"/>
          </p:cNvSpPr>
          <p:nvPr>
            <p:ph type="ftr" sz="quarter" idx="16"/>
          </p:nvPr>
        </p:nvSpPr>
        <p:spPr/>
        <p:txBody>
          <a:bodyPr/>
          <a:lstStyle/>
          <a:p>
            <a:r>
              <a:rPr lang="en-GB" dirty="0"/>
              <a:t>Privileged and confidential</a:t>
            </a:r>
          </a:p>
        </p:txBody>
      </p:sp>
    </p:spTree>
    <p:extLst>
      <p:ext uri="{BB962C8B-B14F-4D97-AF65-F5344CB8AC3E}">
        <p14:creationId xmlns:p14="http://schemas.microsoft.com/office/powerpoint/2010/main" val="1308518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E041FF9-3D25-417B-AC05-49C0B4443EE1}"/>
              </a:ext>
            </a:extLst>
          </p:cNvPr>
          <p:cNvSpPr>
            <a:spLocks noGrp="1"/>
          </p:cNvSpPr>
          <p:nvPr>
            <p:ph type="sldNum" sz="quarter" idx="14"/>
          </p:nvPr>
        </p:nvSpPr>
        <p:spPr/>
        <p:txBody>
          <a:bodyPr/>
          <a:lstStyle/>
          <a:p>
            <a:fld id="{4A97B575-076E-1145-A478-A3539F237356}" type="slidenum">
              <a:rPr lang="en-GB" smtClean="0"/>
              <a:pPr/>
              <a:t>‹#›</a:t>
            </a:fld>
            <a:endParaRPr lang="en-GB" dirty="0"/>
          </a:p>
        </p:txBody>
      </p:sp>
      <p:sp>
        <p:nvSpPr>
          <p:cNvPr id="6" name="Tijdelijke aanduiding voor inhoud 11">
            <a:extLst>
              <a:ext uri="{FF2B5EF4-FFF2-40B4-BE49-F238E27FC236}">
                <a16:creationId xmlns:a16="http://schemas.microsoft.com/office/drawing/2014/main" id="{D42209E8-415A-434A-AD0E-729B24260746}"/>
              </a:ext>
            </a:extLst>
          </p:cNvPr>
          <p:cNvSpPr>
            <a:spLocks noGrp="1"/>
          </p:cNvSpPr>
          <p:nvPr>
            <p:ph sz="quarter" idx="13" hasCustomPrompt="1"/>
          </p:nvPr>
        </p:nvSpPr>
        <p:spPr>
          <a:xfrm>
            <a:off x="648000" y="1836000"/>
            <a:ext cx="8686800" cy="4352400"/>
          </a:xfrm>
        </p:spPr>
        <p:txBody>
          <a:bodyPr tIns="46800" numCol="1" spcCol="540000">
            <a:noAutofit/>
          </a:bodyPr>
          <a:lstStyle>
            <a:lvl1pPr>
              <a:defRPr/>
            </a:lvl1pPr>
            <a:lvl2pPr>
              <a:defRPr/>
            </a:lvl2pPr>
            <a:lvl3pPr>
              <a:defRPr/>
            </a:lvl3pPr>
            <a:lvl4pPr>
              <a:defRPr/>
            </a:lvl4pPr>
            <a:lvl5pPr>
              <a:defRPr/>
            </a:lvl5pPr>
            <a:lvl8pPr>
              <a:defRPr/>
            </a:lvl8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7" name="Picture 6">
            <a:extLst>
              <a:ext uri="{FF2B5EF4-FFF2-40B4-BE49-F238E27FC236}">
                <a16:creationId xmlns:a16="http://schemas.microsoft.com/office/drawing/2014/main" id="{76252B75-5A16-43A7-9ED0-7632DF2397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40" cy="514800"/>
          </a:xfrm>
          <a:prstGeom prst="rect">
            <a:avLst/>
          </a:prstGeom>
        </p:spPr>
      </p:pic>
      <p:sp>
        <p:nvSpPr>
          <p:cNvPr id="2" name="Footer Placeholder 1">
            <a:extLst>
              <a:ext uri="{FF2B5EF4-FFF2-40B4-BE49-F238E27FC236}">
                <a16:creationId xmlns:a16="http://schemas.microsoft.com/office/drawing/2014/main" id="{92192E49-43A8-43A9-8877-91E27B0937C3}"/>
              </a:ext>
            </a:extLst>
          </p:cNvPr>
          <p:cNvSpPr>
            <a:spLocks noGrp="1"/>
          </p:cNvSpPr>
          <p:nvPr>
            <p:ph type="ftr" sz="quarter" idx="15"/>
          </p:nvPr>
        </p:nvSpPr>
        <p:spPr/>
        <p:txBody>
          <a:bodyPr/>
          <a:lstStyle/>
          <a:p>
            <a:r>
              <a:rPr lang="en-GB" dirty="0"/>
              <a:t>Privileged and confidential</a:t>
            </a:r>
          </a:p>
        </p:txBody>
      </p:sp>
    </p:spTree>
    <p:extLst>
      <p:ext uri="{BB962C8B-B14F-4D97-AF65-F5344CB8AC3E}">
        <p14:creationId xmlns:p14="http://schemas.microsoft.com/office/powerpoint/2010/main" val="140372969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De Brauw Burgundy">
    <p:bg>
      <p:bgRef idx="1001">
        <a:schemeClr val="bg2"/>
      </p:bgRef>
    </p:bg>
    <p:spTree>
      <p:nvGrpSpPr>
        <p:cNvPr id="1" name=""/>
        <p:cNvGrpSpPr/>
        <p:nvPr/>
      </p:nvGrpSpPr>
      <p:grpSpPr>
        <a:xfrm>
          <a:off x="0" y="0"/>
          <a:ext cx="0" cy="0"/>
          <a:chOff x="0" y="0"/>
          <a:chExt cx="0" cy="0"/>
        </a:xfrm>
      </p:grpSpPr>
      <p:sp>
        <p:nvSpPr>
          <p:cNvPr id="8" name="Tijdelijke aanduiding voor afbeelding 2">
            <a:extLst>
              <a:ext uri="{FF2B5EF4-FFF2-40B4-BE49-F238E27FC236}">
                <a16:creationId xmlns:a16="http://schemas.microsoft.com/office/drawing/2014/main" id="{378EA3B1-07E5-478B-8180-7BF42B25B82C}"/>
              </a:ext>
            </a:extLst>
          </p:cNvPr>
          <p:cNvSpPr>
            <a:spLocks noGrp="1"/>
          </p:cNvSpPr>
          <p:nvPr>
            <p:ph type="pic" sz="quarter" idx="13" hasCustomPrompt="1"/>
          </p:nvPr>
        </p:nvSpPr>
        <p:spPr>
          <a:xfrm>
            <a:off x="0" y="0"/>
            <a:ext cx="6084888" cy="6858000"/>
          </a:xfrm>
          <a:solidFill>
            <a:schemeClr val="bg2"/>
          </a:solidFill>
        </p:spPr>
        <p:txBody>
          <a:bodyPr lIns="72000" tIns="1260000"/>
          <a:lstStyle>
            <a:lvl1pPr algn="ctr">
              <a:defRPr sz="2000">
                <a:solidFill>
                  <a:schemeClr val="tx1"/>
                </a:solidFill>
              </a:defRPr>
            </a:lvl1pPr>
          </a:lstStyle>
          <a:p>
            <a:r>
              <a:rPr lang="en-GB" dirty="0"/>
              <a:t>Click to insert picture</a:t>
            </a:r>
          </a:p>
        </p:txBody>
      </p:sp>
      <p:sp>
        <p:nvSpPr>
          <p:cNvPr id="5" name="Tijdelijke aanduiding voor tekst 6">
            <a:extLst>
              <a:ext uri="{FF2B5EF4-FFF2-40B4-BE49-F238E27FC236}">
                <a16:creationId xmlns:a16="http://schemas.microsoft.com/office/drawing/2014/main" id="{0BEB0ECC-FD8C-2B43-8C35-CEB47B11ED56}"/>
              </a:ext>
            </a:extLst>
          </p:cNvPr>
          <p:cNvSpPr>
            <a:spLocks noGrp="1"/>
          </p:cNvSpPr>
          <p:nvPr>
            <p:ph type="body" sz="quarter" idx="12" hasCustomPrompt="1"/>
          </p:nvPr>
        </p:nvSpPr>
        <p:spPr>
          <a:xfrm>
            <a:off x="6617971" y="4524765"/>
            <a:ext cx="4931922" cy="1718606"/>
          </a:xfrm>
          <a:prstGeom prst="rect">
            <a:avLst/>
          </a:prstGeom>
        </p:spPr>
        <p:txBody>
          <a:bodyPr anchor="b">
            <a:noAutofit/>
          </a:bodyPr>
          <a:lstStyle>
            <a:lvl1pPr algn="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4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panose="02000000000000000000" pitchFamily="2"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540000" indent="0">
              <a:lnSpc>
                <a:spcPct val="120000"/>
              </a:lnSpc>
              <a:buFont typeface="Roboto" panose="02000000000000000000" pitchFamily="2" charset="0"/>
              <a:buNone/>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panose="02000000000000000000" pitchFamily="2" charset="0"/>
              <a:buChar char="–"/>
              <a:defRPr sz="1400">
                <a:solidFill>
                  <a:schemeClr val="tx1"/>
                </a:solidFill>
              </a:defRPr>
            </a:lvl9pPr>
          </a:lstStyle>
          <a:p>
            <a:pPr lvl="0"/>
            <a:r>
              <a:rPr lang="en-GB" noProof="0" dirty="0"/>
              <a:t>Divider Slide</a:t>
            </a:r>
          </a:p>
        </p:txBody>
      </p:sp>
      <p:pic>
        <p:nvPicPr>
          <p:cNvPr id="7" name="Picture 6">
            <a:extLst>
              <a:ext uri="{FF2B5EF4-FFF2-40B4-BE49-F238E27FC236}">
                <a16:creationId xmlns:a16="http://schemas.microsoft.com/office/drawing/2014/main" id="{04110014-99AB-4ADF-891F-E08404508B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42413027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ackstone Blue">
    <p:bg>
      <p:bgRef idx="1001">
        <a:schemeClr val="bg1"/>
      </p:bgRef>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9CC72F23-327D-4EAC-9061-9267739C2B76}"/>
              </a:ext>
            </a:extLst>
          </p:cNvPr>
          <p:cNvSpPr>
            <a:spLocks noGrp="1"/>
          </p:cNvSpPr>
          <p:nvPr>
            <p:ph type="pic" sz="quarter" idx="13" hasCustomPrompt="1"/>
          </p:nvPr>
        </p:nvSpPr>
        <p:spPr>
          <a:xfrm>
            <a:off x="0" y="0"/>
            <a:ext cx="6084888" cy="6858000"/>
          </a:xfrm>
          <a:solidFill>
            <a:schemeClr val="bg1"/>
          </a:solidFill>
        </p:spPr>
        <p:txBody>
          <a:bodyPr lIns="72000" tIns="1260000"/>
          <a:lstStyle>
            <a:lvl1pPr algn="ctr">
              <a:defRPr sz="2000">
                <a:solidFill>
                  <a:schemeClr val="tx1"/>
                </a:solidFill>
              </a:defRPr>
            </a:lvl1pPr>
          </a:lstStyle>
          <a:p>
            <a:r>
              <a:rPr lang="en-GB" dirty="0"/>
              <a:t>Click to insert picture</a:t>
            </a:r>
          </a:p>
        </p:txBody>
      </p:sp>
      <p:sp>
        <p:nvSpPr>
          <p:cNvPr id="10" name="Tijdelijke aanduiding voor tekst 6">
            <a:extLst>
              <a:ext uri="{FF2B5EF4-FFF2-40B4-BE49-F238E27FC236}">
                <a16:creationId xmlns:a16="http://schemas.microsoft.com/office/drawing/2014/main" id="{FCA00A20-CDB8-48D2-8427-4577F065391F}"/>
              </a:ext>
            </a:extLst>
          </p:cNvPr>
          <p:cNvSpPr>
            <a:spLocks noGrp="1"/>
          </p:cNvSpPr>
          <p:nvPr>
            <p:ph type="body" sz="quarter" idx="12" hasCustomPrompt="1"/>
          </p:nvPr>
        </p:nvSpPr>
        <p:spPr>
          <a:xfrm>
            <a:off x="6617971" y="4524765"/>
            <a:ext cx="4931922" cy="1718606"/>
          </a:xfrm>
          <a:prstGeom prst="rect">
            <a:avLst/>
          </a:prstGeom>
        </p:spPr>
        <p:txBody>
          <a:bodyPr anchor="b">
            <a:noAutofit/>
          </a:bodyPr>
          <a:lstStyle>
            <a:lvl1pPr algn="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4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panose="02000000000000000000" pitchFamily="2"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540000" indent="0">
              <a:lnSpc>
                <a:spcPct val="120000"/>
              </a:lnSpc>
              <a:buFont typeface="Roboto" panose="02000000000000000000" pitchFamily="2" charset="0"/>
              <a:buNone/>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panose="02000000000000000000" pitchFamily="2" charset="0"/>
              <a:buChar char="–"/>
              <a:defRPr sz="1400">
                <a:solidFill>
                  <a:schemeClr val="tx1"/>
                </a:solidFill>
              </a:defRPr>
            </a:lvl9pPr>
          </a:lstStyle>
          <a:p>
            <a:pPr lvl="0"/>
            <a:r>
              <a:rPr lang="en-GB" noProof="0" dirty="0"/>
              <a:t>Divider slide</a:t>
            </a:r>
          </a:p>
        </p:txBody>
      </p:sp>
      <p:pic>
        <p:nvPicPr>
          <p:cNvPr id="7" name="Picture 6">
            <a:extLst>
              <a:ext uri="{FF2B5EF4-FFF2-40B4-BE49-F238E27FC236}">
                <a16:creationId xmlns:a16="http://schemas.microsoft.com/office/drawing/2014/main" id="{765233C0-4300-4148-A53F-10651B578C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79615741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Paragraph De Brauw Burgundy">
    <p:bg>
      <p:bgRef idx="1001">
        <a:schemeClr val="bg2"/>
      </p:bgRef>
    </p:bg>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8284A057-4D2C-40AD-9424-4A15F88013FB}"/>
              </a:ext>
            </a:extLst>
          </p:cNvPr>
          <p:cNvSpPr>
            <a:spLocks noGrp="1"/>
          </p:cNvSpPr>
          <p:nvPr>
            <p:ph type="pic" sz="quarter" idx="13" hasCustomPrompt="1"/>
          </p:nvPr>
        </p:nvSpPr>
        <p:spPr>
          <a:xfrm>
            <a:off x="0" y="0"/>
            <a:ext cx="6084888" cy="6858000"/>
          </a:xfrm>
          <a:solidFill>
            <a:schemeClr val="bg2"/>
          </a:solidFill>
        </p:spPr>
        <p:txBody>
          <a:bodyPr lIns="72000" tIns="1260000"/>
          <a:lstStyle>
            <a:lvl1pPr algn="ctr">
              <a:defRPr sz="2000">
                <a:solidFill>
                  <a:schemeClr val="tx1"/>
                </a:solidFill>
              </a:defRPr>
            </a:lvl1pPr>
          </a:lstStyle>
          <a:p>
            <a:r>
              <a:rPr lang="en-GB" dirty="0"/>
              <a:t>Click to insert picture</a:t>
            </a:r>
          </a:p>
        </p:txBody>
      </p:sp>
      <p:sp>
        <p:nvSpPr>
          <p:cNvPr id="10" name="Tijdelijke aanduiding voor tekst 6">
            <a:extLst>
              <a:ext uri="{FF2B5EF4-FFF2-40B4-BE49-F238E27FC236}">
                <a16:creationId xmlns:a16="http://schemas.microsoft.com/office/drawing/2014/main" id="{FCA00A20-CDB8-48D2-8427-4577F065391F}"/>
              </a:ext>
            </a:extLst>
          </p:cNvPr>
          <p:cNvSpPr>
            <a:spLocks noGrp="1"/>
          </p:cNvSpPr>
          <p:nvPr>
            <p:ph type="body" sz="quarter" idx="12" hasCustomPrompt="1"/>
          </p:nvPr>
        </p:nvSpPr>
        <p:spPr>
          <a:xfrm>
            <a:off x="6645711" y="1423082"/>
            <a:ext cx="4887473" cy="4853290"/>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5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Light" panose="020B0604020202020204"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720000" indent="-180000">
              <a:lnSpc>
                <a:spcPct val="120000"/>
              </a:lnSpc>
              <a:buFont typeface="Roboto Light" panose="020B0604020202020204" charset="0"/>
              <a:buChar char="-"/>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Light" panose="020B0604020202020204" charset="0"/>
              <a:buChar char="-"/>
              <a:defRPr sz="14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6" name="Picture 5">
            <a:extLst>
              <a:ext uri="{FF2B5EF4-FFF2-40B4-BE49-F238E27FC236}">
                <a16:creationId xmlns:a16="http://schemas.microsoft.com/office/drawing/2014/main" id="{AC840A79-7BA5-423F-9A98-A3A2A1E2CD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29024071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Paragraph Blackstone Blue">
    <p:bg>
      <p:bgRef idx="1001">
        <a:schemeClr val="bg1"/>
      </p:bgRef>
    </p:bg>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C851E449-8265-4EA0-8AA1-48A31AE9B7CC}"/>
              </a:ext>
            </a:extLst>
          </p:cNvPr>
          <p:cNvSpPr>
            <a:spLocks noGrp="1"/>
          </p:cNvSpPr>
          <p:nvPr>
            <p:ph type="pic" sz="quarter" idx="13" hasCustomPrompt="1"/>
          </p:nvPr>
        </p:nvSpPr>
        <p:spPr>
          <a:xfrm>
            <a:off x="0" y="0"/>
            <a:ext cx="6084888" cy="6858000"/>
          </a:xfrm>
          <a:solidFill>
            <a:schemeClr val="bg1"/>
          </a:solidFill>
        </p:spPr>
        <p:txBody>
          <a:bodyPr lIns="72000" tIns="1260000"/>
          <a:lstStyle>
            <a:lvl1pPr algn="ctr">
              <a:defRPr sz="2000">
                <a:solidFill>
                  <a:schemeClr val="tx1"/>
                </a:solidFill>
              </a:defRPr>
            </a:lvl1pPr>
          </a:lstStyle>
          <a:p>
            <a:r>
              <a:rPr lang="en-GB" dirty="0"/>
              <a:t>Click to insert picture</a:t>
            </a:r>
          </a:p>
        </p:txBody>
      </p:sp>
      <p:sp>
        <p:nvSpPr>
          <p:cNvPr id="10" name="Tijdelijke aanduiding voor tekst 6">
            <a:extLst>
              <a:ext uri="{FF2B5EF4-FFF2-40B4-BE49-F238E27FC236}">
                <a16:creationId xmlns:a16="http://schemas.microsoft.com/office/drawing/2014/main" id="{FCA00A20-CDB8-48D2-8427-4577F065391F}"/>
              </a:ext>
            </a:extLst>
          </p:cNvPr>
          <p:cNvSpPr>
            <a:spLocks noGrp="1"/>
          </p:cNvSpPr>
          <p:nvPr>
            <p:ph type="body" sz="quarter" idx="12" hasCustomPrompt="1"/>
          </p:nvPr>
        </p:nvSpPr>
        <p:spPr>
          <a:xfrm>
            <a:off x="6645711" y="1423082"/>
            <a:ext cx="4887473" cy="4853290"/>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5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Light" panose="020B0604020202020204"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720000" indent="-180000">
              <a:lnSpc>
                <a:spcPct val="120000"/>
              </a:lnSpc>
              <a:buFont typeface="Roboto Light" panose="020B0604020202020204" charset="0"/>
              <a:buChar char="-"/>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Light" panose="020B0604020202020204" charset="0"/>
              <a:buChar char="-"/>
              <a:defRPr sz="14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6" name="Picture 5">
            <a:extLst>
              <a:ext uri="{FF2B5EF4-FFF2-40B4-BE49-F238E27FC236}">
                <a16:creationId xmlns:a16="http://schemas.microsoft.com/office/drawing/2014/main" id="{DCFB8221-C796-41BF-884A-F75DF5C02E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340409406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ragraph De Brauw Burgundy">
    <p:bg>
      <p:bgRef idx="1001">
        <a:schemeClr val="bg2"/>
      </p:bgRef>
    </p:bg>
    <p:spTree>
      <p:nvGrpSpPr>
        <p:cNvPr id="1" name=""/>
        <p:cNvGrpSpPr/>
        <p:nvPr/>
      </p:nvGrpSpPr>
      <p:grpSpPr>
        <a:xfrm>
          <a:off x="0" y="0"/>
          <a:ext cx="0" cy="0"/>
          <a:chOff x="0" y="0"/>
          <a:chExt cx="0" cy="0"/>
        </a:xfrm>
      </p:grpSpPr>
      <p:sp>
        <p:nvSpPr>
          <p:cNvPr id="6" name="Tijdelijke aanduiding voor tekst 6">
            <a:extLst>
              <a:ext uri="{FF2B5EF4-FFF2-40B4-BE49-F238E27FC236}">
                <a16:creationId xmlns:a16="http://schemas.microsoft.com/office/drawing/2014/main" id="{4A5C222F-6D8B-4BCA-A47C-29E59E1D9B23}"/>
              </a:ext>
            </a:extLst>
          </p:cNvPr>
          <p:cNvSpPr>
            <a:spLocks noGrp="1"/>
          </p:cNvSpPr>
          <p:nvPr>
            <p:ph type="body" sz="quarter" idx="11" hasCustomPrompt="1"/>
          </p:nvPr>
        </p:nvSpPr>
        <p:spPr>
          <a:xfrm>
            <a:off x="691304" y="1422000"/>
            <a:ext cx="4887473" cy="4786323"/>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5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Light" panose="020B0604020202020204"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720000" indent="-180000">
              <a:lnSpc>
                <a:spcPct val="120000"/>
              </a:lnSpc>
              <a:buFont typeface="Roboto Light" panose="020B0604020202020204" charset="0"/>
              <a:buChar char="-"/>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Light" panose="020B0604020202020204" charset="0"/>
              <a:buChar char="-"/>
              <a:defRPr sz="14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4" name="Picture 3">
            <a:extLst>
              <a:ext uri="{FF2B5EF4-FFF2-40B4-BE49-F238E27FC236}">
                <a16:creationId xmlns:a16="http://schemas.microsoft.com/office/drawing/2014/main" id="{C899C426-11F9-4A17-B049-744E49B103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36402892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ragraph Blackstone Blue">
    <p:bg>
      <p:bgRef idx="1001">
        <a:schemeClr val="bg1"/>
      </p:bgRef>
    </p:bg>
    <p:spTree>
      <p:nvGrpSpPr>
        <p:cNvPr id="1" name=""/>
        <p:cNvGrpSpPr/>
        <p:nvPr/>
      </p:nvGrpSpPr>
      <p:grpSpPr>
        <a:xfrm>
          <a:off x="0" y="0"/>
          <a:ext cx="0" cy="0"/>
          <a:chOff x="0" y="0"/>
          <a:chExt cx="0" cy="0"/>
        </a:xfrm>
      </p:grpSpPr>
      <p:sp>
        <p:nvSpPr>
          <p:cNvPr id="4" name="Tijdelijke aanduiding voor tekst 6">
            <a:extLst>
              <a:ext uri="{FF2B5EF4-FFF2-40B4-BE49-F238E27FC236}">
                <a16:creationId xmlns:a16="http://schemas.microsoft.com/office/drawing/2014/main" id="{AEA34064-9F26-0347-BFA8-4DEABF7D4B86}"/>
              </a:ext>
            </a:extLst>
          </p:cNvPr>
          <p:cNvSpPr>
            <a:spLocks noGrp="1"/>
          </p:cNvSpPr>
          <p:nvPr>
            <p:ph type="body" sz="quarter" idx="11" hasCustomPrompt="1"/>
          </p:nvPr>
        </p:nvSpPr>
        <p:spPr>
          <a:xfrm>
            <a:off x="691304" y="1422000"/>
            <a:ext cx="4887473" cy="4786323"/>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5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Light" panose="020B0604020202020204"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720000" indent="-180000">
              <a:lnSpc>
                <a:spcPct val="120000"/>
              </a:lnSpc>
              <a:buFont typeface="Roboto Light" panose="020B0604020202020204" charset="0"/>
              <a:buChar char="-"/>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Light" panose="020B0604020202020204" charset="0"/>
              <a:buChar char="-"/>
              <a:defRPr sz="14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5" name="Picture 4">
            <a:extLst>
              <a:ext uri="{FF2B5EF4-FFF2-40B4-BE49-F238E27FC236}">
                <a16:creationId xmlns:a16="http://schemas.microsoft.com/office/drawing/2014/main" id="{0255C929-17C3-4E37-9E60-4D9990DA23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39" cy="514800"/>
          </a:xfrm>
          <a:prstGeom prst="rect">
            <a:avLst/>
          </a:prstGeom>
        </p:spPr>
      </p:pic>
    </p:spTree>
    <p:extLst>
      <p:ext uri="{BB962C8B-B14F-4D97-AF65-F5344CB8AC3E}">
        <p14:creationId xmlns:p14="http://schemas.microsoft.com/office/powerpoint/2010/main" val="347744301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dex">
    <p:bg>
      <p:bgRef idx="1001">
        <a:schemeClr val="bg2"/>
      </p:bgRef>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A99AB8E-82A8-4A77-8D59-E9B744AD78CE}"/>
              </a:ext>
            </a:extLst>
          </p:cNvPr>
          <p:cNvSpPr>
            <a:spLocks noGrp="1"/>
          </p:cNvSpPr>
          <p:nvPr>
            <p:ph type="body" sz="quarter" idx="10" hasCustomPrompt="1"/>
          </p:nvPr>
        </p:nvSpPr>
        <p:spPr>
          <a:xfrm>
            <a:off x="646596" y="1550452"/>
            <a:ext cx="5449404" cy="4409880"/>
          </a:xfrm>
          <a:prstGeom prst="rect">
            <a:avLst/>
          </a:prstGeom>
        </p:spPr>
        <p:txBody>
          <a:bodyPr numCol="1" spcCol="360000">
            <a:noAutofit/>
          </a:bodyPr>
          <a:lstStyle>
            <a:lvl1pPr marL="360000" indent="-360000">
              <a:lnSpc>
                <a:spcPct val="150000"/>
              </a:lnSpc>
              <a:buFont typeface="+mj-lt"/>
              <a:buAutoNum type="arabicPeriod"/>
              <a:defRPr sz="1800" b="0" i="0">
                <a:solidFill>
                  <a:schemeClr val="tx2"/>
                </a:solidFill>
                <a:latin typeface="Roboto Light" panose="02000000000000000000" pitchFamily="2" charset="0"/>
                <a:ea typeface="Roboto Light" panose="02000000000000000000" pitchFamily="2" charset="0"/>
              </a:defRPr>
            </a:lvl1pPr>
            <a:lvl2pPr marL="457189" indent="0">
              <a:buFontTx/>
              <a:buNone/>
              <a:defRPr sz="1600">
                <a:solidFill>
                  <a:schemeClr val="tx2"/>
                </a:solidFill>
                <a:latin typeface="+mj-lt"/>
              </a:defRPr>
            </a:lvl2pPr>
            <a:lvl3pPr marL="914377" indent="0">
              <a:buFontTx/>
              <a:buNone/>
              <a:defRPr sz="1600">
                <a:solidFill>
                  <a:schemeClr val="tx2"/>
                </a:solidFill>
                <a:latin typeface="+mj-lt"/>
              </a:defRPr>
            </a:lvl3pPr>
            <a:lvl4pPr marL="1371566" indent="0">
              <a:buFontTx/>
              <a:buNone/>
              <a:defRPr sz="1600">
                <a:solidFill>
                  <a:schemeClr val="tx2"/>
                </a:solidFill>
                <a:latin typeface="+mj-lt"/>
              </a:defRPr>
            </a:lvl4pPr>
            <a:lvl5pPr marL="1828755" indent="0">
              <a:buFontTx/>
              <a:buNone/>
              <a:defRPr sz="1600">
                <a:solidFill>
                  <a:schemeClr val="tx2"/>
                </a:solidFill>
                <a:latin typeface="+mj-lt"/>
              </a:defRPr>
            </a:lvl5pPr>
          </a:lstStyle>
          <a:p>
            <a:pPr lvl="0"/>
            <a:r>
              <a:rPr lang="en-GB" dirty="0"/>
              <a:t>Slide Content</a:t>
            </a:r>
          </a:p>
        </p:txBody>
      </p:sp>
      <p:sp>
        <p:nvSpPr>
          <p:cNvPr id="10" name="Titel 10">
            <a:extLst>
              <a:ext uri="{FF2B5EF4-FFF2-40B4-BE49-F238E27FC236}">
                <a16:creationId xmlns:a16="http://schemas.microsoft.com/office/drawing/2014/main" id="{3D5B3B98-3E44-1E46-B42E-98D4DF17489B}"/>
              </a:ext>
            </a:extLst>
          </p:cNvPr>
          <p:cNvSpPr>
            <a:spLocks noGrp="1"/>
          </p:cNvSpPr>
          <p:nvPr>
            <p:ph type="title" hasCustomPrompt="1"/>
          </p:nvPr>
        </p:nvSpPr>
        <p:spPr>
          <a:xfrm>
            <a:off x="646113" y="378210"/>
            <a:ext cx="8685459" cy="300888"/>
          </a:xfrm>
          <a:prstGeom prst="rect">
            <a:avLst/>
          </a:prstGeom>
        </p:spPr>
        <p:txBody>
          <a:bodyPr anchor="ctr">
            <a:noAutofit/>
          </a:bodyPr>
          <a:lstStyle>
            <a:lvl1pPr>
              <a:defRPr sz="2000" b="1" cap="all" baseline="0">
                <a:solidFill>
                  <a:schemeClr val="tx2"/>
                </a:solidFill>
                <a:latin typeface="+mj-lt"/>
              </a:defRPr>
            </a:lvl1pPr>
          </a:lstStyle>
          <a:p>
            <a:r>
              <a:rPr lang="en-GB" dirty="0"/>
              <a:t>Main title</a:t>
            </a:r>
          </a:p>
        </p:txBody>
      </p:sp>
      <p:sp>
        <p:nvSpPr>
          <p:cNvPr id="11" name="Tijdelijke aanduiding voor tekst 12">
            <a:extLst>
              <a:ext uri="{FF2B5EF4-FFF2-40B4-BE49-F238E27FC236}">
                <a16:creationId xmlns:a16="http://schemas.microsoft.com/office/drawing/2014/main" id="{C39FE8EC-0481-9C40-967D-1E3CE9178807}"/>
              </a:ext>
            </a:extLst>
          </p:cNvPr>
          <p:cNvSpPr>
            <a:spLocks noGrp="1"/>
          </p:cNvSpPr>
          <p:nvPr>
            <p:ph type="body" sz="quarter" idx="15" hasCustomPrompt="1"/>
          </p:nvPr>
        </p:nvSpPr>
        <p:spPr>
          <a:xfrm>
            <a:off x="646113" y="707302"/>
            <a:ext cx="8694168" cy="300889"/>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2" name="Tijdelijke aanduiding voor dianummer 1">
            <a:extLst>
              <a:ext uri="{FF2B5EF4-FFF2-40B4-BE49-F238E27FC236}">
                <a16:creationId xmlns:a16="http://schemas.microsoft.com/office/drawing/2014/main" id="{09E08AD3-6878-4BAC-8B9F-86E196D5D82A}"/>
              </a:ext>
            </a:extLst>
          </p:cNvPr>
          <p:cNvSpPr>
            <a:spLocks noGrp="1"/>
          </p:cNvSpPr>
          <p:nvPr>
            <p:ph type="sldNum" sz="quarter" idx="16"/>
          </p:nvPr>
        </p:nvSpPr>
        <p:spPr/>
        <p:txBody>
          <a:bodyPr/>
          <a:lstStyle/>
          <a:p>
            <a:fld id="{4A97B575-076E-1145-A478-A3539F237356}" type="slidenum">
              <a:rPr lang="en-GB" smtClean="0"/>
              <a:pPr/>
              <a:t>‹#›</a:t>
            </a:fld>
            <a:endParaRPr lang="en-GB" dirty="0"/>
          </a:p>
        </p:txBody>
      </p:sp>
      <p:sp>
        <p:nvSpPr>
          <p:cNvPr id="7" name="Text Placeholder 3">
            <a:extLst>
              <a:ext uri="{FF2B5EF4-FFF2-40B4-BE49-F238E27FC236}">
                <a16:creationId xmlns:a16="http://schemas.microsoft.com/office/drawing/2014/main" id="{9FBF259C-92B7-4E12-9D1A-E9E887BBEC03}"/>
              </a:ext>
            </a:extLst>
          </p:cNvPr>
          <p:cNvSpPr>
            <a:spLocks noGrp="1"/>
          </p:cNvSpPr>
          <p:nvPr>
            <p:ph type="body" sz="quarter" idx="17" hasCustomPrompt="1"/>
          </p:nvPr>
        </p:nvSpPr>
        <p:spPr>
          <a:xfrm>
            <a:off x="6096000" y="1550451"/>
            <a:ext cx="5449404" cy="4403381"/>
          </a:xfrm>
          <a:prstGeom prst="rect">
            <a:avLst/>
          </a:prstGeom>
        </p:spPr>
        <p:txBody>
          <a:bodyPr numCol="1" spcCol="360000">
            <a:noAutofit/>
          </a:bodyPr>
          <a:lstStyle>
            <a:lvl1pPr marL="360000" indent="-360000">
              <a:lnSpc>
                <a:spcPct val="150000"/>
              </a:lnSpc>
              <a:buFont typeface="+mj-lt"/>
              <a:buAutoNum type="arabicPeriod" startAt="10"/>
              <a:defRPr sz="1800" b="0" i="0">
                <a:solidFill>
                  <a:schemeClr val="tx2"/>
                </a:solidFill>
                <a:latin typeface="Roboto Light" panose="02000000000000000000" pitchFamily="2" charset="0"/>
                <a:ea typeface="Roboto Light" panose="02000000000000000000" pitchFamily="2" charset="0"/>
              </a:defRPr>
            </a:lvl1pPr>
            <a:lvl2pPr marL="457189" indent="0">
              <a:buFontTx/>
              <a:buNone/>
              <a:defRPr sz="1600">
                <a:solidFill>
                  <a:schemeClr val="tx2"/>
                </a:solidFill>
                <a:latin typeface="+mj-lt"/>
              </a:defRPr>
            </a:lvl2pPr>
            <a:lvl3pPr marL="914377" indent="0">
              <a:buFontTx/>
              <a:buNone/>
              <a:defRPr sz="1600">
                <a:solidFill>
                  <a:schemeClr val="tx2"/>
                </a:solidFill>
                <a:latin typeface="+mj-lt"/>
              </a:defRPr>
            </a:lvl3pPr>
            <a:lvl4pPr marL="1371566" indent="0">
              <a:buFontTx/>
              <a:buNone/>
              <a:defRPr sz="1600">
                <a:solidFill>
                  <a:schemeClr val="tx2"/>
                </a:solidFill>
                <a:latin typeface="+mj-lt"/>
              </a:defRPr>
            </a:lvl4pPr>
            <a:lvl5pPr marL="1828755" indent="0">
              <a:buFontTx/>
              <a:buNone/>
              <a:defRPr sz="1600">
                <a:solidFill>
                  <a:schemeClr val="tx2"/>
                </a:solidFill>
                <a:latin typeface="+mj-lt"/>
              </a:defRPr>
            </a:lvl5pPr>
          </a:lstStyle>
          <a:p>
            <a:pPr lvl="0"/>
            <a:r>
              <a:rPr lang="en-GB" dirty="0"/>
              <a:t>Slide Content</a:t>
            </a:r>
          </a:p>
        </p:txBody>
      </p:sp>
      <p:pic>
        <p:nvPicPr>
          <p:cNvPr id="12" name="Picture 11">
            <a:extLst>
              <a:ext uri="{FF2B5EF4-FFF2-40B4-BE49-F238E27FC236}">
                <a16:creationId xmlns:a16="http://schemas.microsoft.com/office/drawing/2014/main" id="{58E92A6A-34E3-4699-B128-B94D6F7951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9014" y="415179"/>
            <a:ext cx="1551840" cy="514800"/>
          </a:xfrm>
          <a:prstGeom prst="rect">
            <a:avLst/>
          </a:prstGeom>
        </p:spPr>
      </p:pic>
      <p:sp>
        <p:nvSpPr>
          <p:cNvPr id="4" name="Footer Placeholder 3">
            <a:extLst>
              <a:ext uri="{FF2B5EF4-FFF2-40B4-BE49-F238E27FC236}">
                <a16:creationId xmlns:a16="http://schemas.microsoft.com/office/drawing/2014/main" id="{E1104222-F338-4EA3-9052-39E7C9282F44}"/>
              </a:ext>
            </a:extLst>
          </p:cNvPr>
          <p:cNvSpPr>
            <a:spLocks noGrp="1"/>
          </p:cNvSpPr>
          <p:nvPr>
            <p:ph type="ftr" sz="quarter" idx="18"/>
          </p:nvPr>
        </p:nvSpPr>
        <p:spPr/>
        <p:txBody>
          <a:bodyPr/>
          <a:lstStyle/>
          <a:p>
            <a:r>
              <a:rPr lang="en-GB" dirty="0"/>
              <a:t>Privileged and confidential</a:t>
            </a:r>
          </a:p>
        </p:txBody>
      </p:sp>
    </p:spTree>
    <p:extLst>
      <p:ext uri="{BB962C8B-B14F-4D97-AF65-F5344CB8AC3E}">
        <p14:creationId xmlns:p14="http://schemas.microsoft.com/office/powerpoint/2010/main" val="38833895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hoek 5">
            <a:extLst>
              <a:ext uri="{FF2B5EF4-FFF2-40B4-BE49-F238E27FC236}">
                <a16:creationId xmlns:a16="http://schemas.microsoft.com/office/drawing/2014/main" id="{04F8B6A2-F80C-418E-A8F7-93DAFA7B7096}"/>
              </a:ext>
            </a:extLst>
          </p:cNvPr>
          <p:cNvSpPr/>
          <p:nvPr userDrawn="1"/>
        </p:nvSpPr>
        <p:spPr>
          <a:xfrm>
            <a:off x="-7000" y="1"/>
            <a:ext cx="12199000" cy="1296000"/>
          </a:xfrm>
          <a:prstGeom prst="rect">
            <a:avLst/>
          </a:prstGeom>
          <a:solidFill>
            <a:schemeClr val="bg2"/>
          </a:solidFill>
          <a:ln>
            <a:no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3">
              <a:shade val="50000"/>
            </a:schemeClr>
          </a:lnRef>
          <a:fillRef idx="1">
            <a:schemeClr val="accent3"/>
          </a:fillRef>
          <a:effectRef idx="0">
            <a:schemeClr val="accent3"/>
          </a:effectRef>
          <a:fontRef idx="minor">
            <a:schemeClr val="lt1"/>
          </a:fontRef>
        </p:style>
        <p:txBody>
          <a:bodyPr lIns="22860" rIns="22860" rtlCol="0" anchor="ctr"/>
          <a:lstStyle/>
          <a:p>
            <a:pPr algn="ctr" defTabSz="228600" hangingPunct="0"/>
            <a:endParaRPr lang="en-GB" sz="600" b="0" i="0" kern="0" baseline="-25000" dirty="0">
              <a:solidFill>
                <a:srgbClr val="FFFFFF"/>
              </a:solidFill>
              <a:latin typeface="Roboto Light" panose="02000000000000000000" pitchFamily="2" charset="0"/>
              <a:sym typeface="Helvetica"/>
            </a:endParaRPr>
          </a:p>
        </p:txBody>
      </p:sp>
      <p:sp>
        <p:nvSpPr>
          <p:cNvPr id="2" name="Tijdelijke aanduiding voor titel 1">
            <a:extLst>
              <a:ext uri="{FF2B5EF4-FFF2-40B4-BE49-F238E27FC236}">
                <a16:creationId xmlns:a16="http://schemas.microsoft.com/office/drawing/2014/main" id="{502197A6-6176-40CB-8C47-9F50C7BD3215}"/>
              </a:ext>
            </a:extLst>
          </p:cNvPr>
          <p:cNvSpPr>
            <a:spLocks noGrp="1"/>
          </p:cNvSpPr>
          <p:nvPr>
            <p:ph type="title"/>
          </p:nvPr>
        </p:nvSpPr>
        <p:spPr>
          <a:xfrm>
            <a:off x="646113" y="365125"/>
            <a:ext cx="8686800" cy="302400"/>
          </a:xfrm>
          <a:prstGeom prst="rect">
            <a:avLst/>
          </a:prstGeom>
        </p:spPr>
        <p:txBody>
          <a:bodyPr vert="horz" lIns="90000" tIns="46800" rIns="90000" bIns="46800" rtlCol="0" anchor="t" anchorCtr="0">
            <a:noAutofit/>
          </a:bodyPr>
          <a:lstStyle/>
          <a:p>
            <a:r>
              <a:rPr lang="en-GB" dirty="0"/>
              <a:t>Click to edit style</a:t>
            </a:r>
          </a:p>
        </p:txBody>
      </p:sp>
      <p:sp>
        <p:nvSpPr>
          <p:cNvPr id="3" name="Tijdelijke aanduiding voor tekst 2">
            <a:extLst>
              <a:ext uri="{FF2B5EF4-FFF2-40B4-BE49-F238E27FC236}">
                <a16:creationId xmlns:a16="http://schemas.microsoft.com/office/drawing/2014/main" id="{C5E0DE45-D5C8-447D-8895-1F3B60684208}"/>
              </a:ext>
            </a:extLst>
          </p:cNvPr>
          <p:cNvSpPr>
            <a:spLocks noGrp="1"/>
          </p:cNvSpPr>
          <p:nvPr>
            <p:ph type="body" idx="1"/>
          </p:nvPr>
        </p:nvSpPr>
        <p:spPr>
          <a:xfrm>
            <a:off x="648000" y="1836000"/>
            <a:ext cx="8686800" cy="4351338"/>
          </a:xfrm>
          <a:prstGeom prst="rect">
            <a:avLst/>
          </a:prstGeom>
        </p:spPr>
        <p:txBody>
          <a:bodyPr vert="horz" lIns="91440" tIns="45720" rIns="91440" bIns="45720" rtlCol="0">
            <a:no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1" name="Slide Number Placeholder 8">
            <a:extLst>
              <a:ext uri="{FF2B5EF4-FFF2-40B4-BE49-F238E27FC236}">
                <a16:creationId xmlns:a16="http://schemas.microsoft.com/office/drawing/2014/main" id="{6EED8725-390A-004B-BAD9-8769D199AD1D}"/>
              </a:ext>
            </a:extLst>
          </p:cNvPr>
          <p:cNvSpPr>
            <a:spLocks noGrp="1"/>
          </p:cNvSpPr>
          <p:nvPr>
            <p:ph type="sldNum" sz="quarter" idx="4"/>
          </p:nvPr>
        </p:nvSpPr>
        <p:spPr>
          <a:xfrm>
            <a:off x="11142921" y="6301267"/>
            <a:ext cx="500614" cy="365125"/>
          </a:xfrm>
          <a:prstGeom prst="rect">
            <a:avLst/>
          </a:prstGeom>
        </p:spPr>
        <p:txBody>
          <a:bodyPr vert="horz" lIns="91440" tIns="45720" rIns="91440" bIns="45720" rtlCol="0" anchor="ctr"/>
          <a:lstStyle>
            <a:lvl1pPr algn="r">
              <a:defRPr sz="1100" b="0">
                <a:solidFill>
                  <a:schemeClr val="tx2"/>
                </a:solidFill>
                <a:latin typeface="+mj-lt"/>
              </a:defRPr>
            </a:lvl1pPr>
          </a:lstStyle>
          <a:p>
            <a:fld id="{4A97B575-076E-1145-A478-A3539F237356}" type="slidenum">
              <a:rPr lang="en-GB" smtClean="0"/>
              <a:pPr/>
              <a:t>‹#›</a:t>
            </a:fld>
            <a:endParaRPr lang="en-GB" dirty="0"/>
          </a:p>
        </p:txBody>
      </p:sp>
      <p:pic>
        <p:nvPicPr>
          <p:cNvPr id="8" name="Picture 7">
            <a:extLst>
              <a:ext uri="{FF2B5EF4-FFF2-40B4-BE49-F238E27FC236}">
                <a16:creationId xmlns:a16="http://schemas.microsoft.com/office/drawing/2014/main" id="{ED8A3FFA-E9A3-412E-98DC-1D79D4FAAFF1}"/>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179014" y="415179"/>
            <a:ext cx="1551840" cy="514800"/>
          </a:xfrm>
          <a:prstGeom prst="rect">
            <a:avLst/>
          </a:prstGeom>
        </p:spPr>
      </p:pic>
      <p:sp>
        <p:nvSpPr>
          <p:cNvPr id="6" name="Footer Placeholder 5">
            <a:extLst>
              <a:ext uri="{FF2B5EF4-FFF2-40B4-BE49-F238E27FC236}">
                <a16:creationId xmlns:a16="http://schemas.microsoft.com/office/drawing/2014/main" id="{837035D6-C354-4884-AD78-2033D288425C}"/>
              </a:ext>
            </a:extLst>
          </p:cNvPr>
          <p:cNvSpPr>
            <a:spLocks noGrp="1"/>
          </p:cNvSpPr>
          <p:nvPr>
            <p:ph type="ftr" sz="quarter" idx="3"/>
          </p:nvPr>
        </p:nvSpPr>
        <p:spPr>
          <a:xfrm>
            <a:off x="8253662" y="6301267"/>
            <a:ext cx="2648953" cy="365125"/>
          </a:xfrm>
          <a:prstGeom prst="rect">
            <a:avLst/>
          </a:prstGeom>
        </p:spPr>
        <p:txBody>
          <a:bodyPr vert="horz" lIns="91440" tIns="45720" rIns="91440" bIns="45720" rtlCol="0" anchor="ctr"/>
          <a:lstStyle>
            <a:lvl1pPr algn="ctr">
              <a:defRPr sz="1200" cap="all" baseline="0">
                <a:solidFill>
                  <a:srgbClr val="B8BFC0"/>
                </a:solidFill>
              </a:defRPr>
            </a:lvl1pPr>
          </a:lstStyle>
          <a:p>
            <a:r>
              <a:rPr lang="en-GB" dirty="0"/>
              <a:t>Privileged and confidential</a:t>
            </a:r>
          </a:p>
        </p:txBody>
      </p:sp>
    </p:spTree>
    <p:extLst>
      <p:ext uri="{BB962C8B-B14F-4D97-AF65-F5344CB8AC3E}">
        <p14:creationId xmlns:p14="http://schemas.microsoft.com/office/powerpoint/2010/main" val="57533689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72" r:id="rId3"/>
    <p:sldLayoutId id="2147483671" r:id="rId4"/>
    <p:sldLayoutId id="2147483655" r:id="rId5"/>
    <p:sldLayoutId id="2147483654" r:id="rId6"/>
    <p:sldLayoutId id="2147483653" r:id="rId7"/>
    <p:sldLayoutId id="2147483652" r:id="rId8"/>
    <p:sldLayoutId id="2147483650" r:id="rId9"/>
    <p:sldLayoutId id="2147483664" r:id="rId10"/>
    <p:sldLayoutId id="2147483663" r:id="rId11"/>
    <p:sldLayoutId id="2147483658" r:id="rId12"/>
    <p:sldLayoutId id="2147483673" r:id="rId13"/>
    <p:sldLayoutId id="2147483675" r:id="rId14"/>
    <p:sldLayoutId id="2147483661" r:id="rId15"/>
    <p:sldLayoutId id="2147483662" r:id="rId16"/>
    <p:sldLayoutId id="2147483665" r:id="rId17"/>
    <p:sldLayoutId id="2147483666" r:id="rId18"/>
    <p:sldLayoutId id="2147483667" r:id="rId19"/>
    <p:sldLayoutId id="2147483676" r:id="rId20"/>
    <p:sldLayoutId id="2147483656" r:id="rId21"/>
    <p:sldLayoutId id="2147483677" r:id="rId22"/>
  </p:sldLayoutIdLst>
  <p:hf hdr="0" dt="0"/>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b="1" kern="1200">
          <a:solidFill>
            <a:schemeClr val="tx2"/>
          </a:solidFill>
          <a:latin typeface="+mj-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lnSpc>
          <a:spcPct val="120000"/>
        </a:lnSpc>
        <a:spcBef>
          <a:spcPts val="0"/>
        </a:spcBef>
        <a:buFont typeface="Roboto Light" panose="020B0604020202020204" charset="0"/>
        <a:buChar char="-"/>
        <a:defRPr sz="1400" kern="1200">
          <a:solidFill>
            <a:schemeClr val="tx1"/>
          </a:solidFill>
          <a:latin typeface="+mn-lt"/>
          <a:ea typeface="+mn-ea"/>
          <a:cs typeface="+mn-cs"/>
        </a:defRPr>
      </a:lvl4pPr>
      <a:lvl5pPr marL="540000" indent="-180000" algn="l"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20000"/>
        </a:lnSpc>
        <a:spcBef>
          <a:spcPts val="0"/>
        </a:spcBef>
        <a:buFont typeface="Roboto Light" panose="020B0604020202020204" charset="0"/>
        <a:buChar char="-"/>
        <a:defRPr sz="1400" kern="1200">
          <a:solidFill>
            <a:schemeClr val="tx1"/>
          </a:solidFill>
          <a:latin typeface="+mn-lt"/>
          <a:ea typeface="+mn-ea"/>
          <a:cs typeface="+mn-cs"/>
        </a:defRPr>
      </a:lvl6pPr>
      <a:lvl7pPr marL="900000" indent="-180000" algn="l"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7pPr>
      <a:lvl8pPr marL="1080000" indent="-180000" algn="l" defTabSz="914400" rtl="0" eaLnBrk="1" latinLnBrk="0" hangingPunct="1">
        <a:lnSpc>
          <a:spcPct val="120000"/>
        </a:lnSpc>
        <a:spcBef>
          <a:spcPts val="0"/>
        </a:spcBef>
        <a:buFont typeface="Roboto Light" panose="020B0604020202020204" charset="0"/>
        <a:buChar char="-"/>
        <a:defRPr sz="1400" kern="1200">
          <a:solidFill>
            <a:schemeClr val="tx1"/>
          </a:solidFill>
          <a:latin typeface="+mn-lt"/>
          <a:ea typeface="+mn-ea"/>
          <a:cs typeface="+mn-cs"/>
        </a:defRPr>
      </a:lvl8pPr>
      <a:lvl9pPr marL="1260000" indent="-180000" algn="l"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EE1D81-A360-47B4-BB56-8132B573B346}"/>
              </a:ext>
            </a:extLst>
          </p:cNvPr>
          <p:cNvSpPr>
            <a:spLocks noGrp="1"/>
          </p:cNvSpPr>
          <p:nvPr>
            <p:ph type="title"/>
          </p:nvPr>
        </p:nvSpPr>
        <p:spPr>
          <a:xfrm>
            <a:off x="285346" y="68716"/>
            <a:ext cx="8326876" cy="1402288"/>
          </a:xfrm>
        </p:spPr>
        <p:txBody>
          <a:bodyPr/>
          <a:lstStyle/>
          <a:p>
            <a:pPr algn="l"/>
            <a:r>
              <a:rPr lang="en-US" sz="1800" b="1" i="0" u="none" strike="noStrike" baseline="0" dirty="0">
                <a:solidFill>
                  <a:srgbClr val="231F20"/>
                </a:solidFill>
                <a:latin typeface="+mn-lt"/>
              </a:rPr>
              <a:t>The trademark owner's right to control the first marketing of its branded </a:t>
            </a:r>
            <a:r>
              <a:rPr lang="en-GB" sz="1800" b="1" i="0" u="none" strike="noStrike" baseline="0" dirty="0">
                <a:solidFill>
                  <a:srgbClr val="231F20"/>
                </a:solidFill>
                <a:latin typeface="+mn-lt"/>
              </a:rPr>
              <a:t>products in the EEA</a:t>
            </a:r>
            <a:br>
              <a:rPr lang="en-GB" sz="1800" b="1" i="0" u="none" strike="noStrike" baseline="0" dirty="0">
                <a:solidFill>
                  <a:srgbClr val="231F20"/>
                </a:solidFill>
                <a:latin typeface="+mn-lt"/>
              </a:rPr>
            </a:br>
            <a:br>
              <a:rPr lang="en-GB" sz="1800" b="1" i="0" u="none" strike="noStrike" baseline="0" dirty="0">
                <a:solidFill>
                  <a:srgbClr val="231F20"/>
                </a:solidFill>
                <a:latin typeface="+mn-lt"/>
              </a:rPr>
            </a:br>
            <a:r>
              <a:rPr lang="en-GB" sz="1600" b="0" i="1" u="none" strike="noStrike" baseline="0" dirty="0">
                <a:solidFill>
                  <a:srgbClr val="231F20"/>
                </a:solidFill>
                <a:latin typeface="+mn-lt"/>
              </a:rPr>
              <a:t>A new infringement ground?</a:t>
            </a:r>
            <a:r>
              <a:rPr lang="en-GB" sz="1600" b="0" i="0" u="none" strike="noStrike" baseline="0" dirty="0">
                <a:solidFill>
                  <a:srgbClr val="221E1F"/>
                </a:solidFill>
                <a:latin typeface="+mn-lt"/>
              </a:rPr>
              <a:t> </a:t>
            </a:r>
            <a:endParaRPr lang="en-GB" sz="1600" dirty="0">
              <a:latin typeface="+mn-lt"/>
            </a:endParaRPr>
          </a:p>
        </p:txBody>
      </p:sp>
      <p:sp>
        <p:nvSpPr>
          <p:cNvPr id="4" name="Text Placeholder 3">
            <a:extLst>
              <a:ext uri="{FF2B5EF4-FFF2-40B4-BE49-F238E27FC236}">
                <a16:creationId xmlns:a16="http://schemas.microsoft.com/office/drawing/2014/main" id="{A548F1E4-4120-4D3C-BAFD-2366BB81ED6D}"/>
              </a:ext>
            </a:extLst>
          </p:cNvPr>
          <p:cNvSpPr>
            <a:spLocks noGrp="1"/>
          </p:cNvSpPr>
          <p:nvPr>
            <p:ph type="body" sz="quarter" idx="15"/>
          </p:nvPr>
        </p:nvSpPr>
        <p:spPr>
          <a:xfrm>
            <a:off x="6564538" y="889063"/>
            <a:ext cx="1982832" cy="363619"/>
          </a:xfrm>
        </p:spPr>
        <p:txBody>
          <a:bodyPr/>
          <a:lstStyle/>
          <a:p>
            <a:r>
              <a:rPr lang="en-GB" dirty="0"/>
              <a:t>Marjolein Bronneman</a:t>
            </a:r>
          </a:p>
        </p:txBody>
      </p:sp>
      <p:sp>
        <p:nvSpPr>
          <p:cNvPr id="5" name="Slide Number Placeholder 4">
            <a:extLst>
              <a:ext uri="{FF2B5EF4-FFF2-40B4-BE49-F238E27FC236}">
                <a16:creationId xmlns:a16="http://schemas.microsoft.com/office/drawing/2014/main" id="{5B194AA0-4EC5-412F-B562-2F5D7157855A}"/>
              </a:ext>
            </a:extLst>
          </p:cNvPr>
          <p:cNvSpPr>
            <a:spLocks noGrp="1"/>
          </p:cNvSpPr>
          <p:nvPr>
            <p:ph type="sldNum" sz="quarter" idx="34"/>
          </p:nvPr>
        </p:nvSpPr>
        <p:spPr/>
        <p:txBody>
          <a:bodyPr/>
          <a:lstStyle/>
          <a:p>
            <a:fld id="{4A97B575-076E-1145-A478-A3539F237356}" type="slidenum">
              <a:rPr lang="en-GB" smtClean="0"/>
              <a:pPr/>
              <a:t>1</a:t>
            </a:fld>
            <a:endParaRPr lang="en-GB" dirty="0"/>
          </a:p>
        </p:txBody>
      </p:sp>
      <p:sp>
        <p:nvSpPr>
          <p:cNvPr id="12" name="Tijdelijke aanduiding voor inhoud 11">
            <a:extLst>
              <a:ext uri="{FF2B5EF4-FFF2-40B4-BE49-F238E27FC236}">
                <a16:creationId xmlns:a16="http://schemas.microsoft.com/office/drawing/2014/main" id="{8A12CB3F-48AB-47BF-ADB3-92C0A31FD074}"/>
              </a:ext>
            </a:extLst>
          </p:cNvPr>
          <p:cNvSpPr>
            <a:spLocks noGrp="1"/>
          </p:cNvSpPr>
          <p:nvPr>
            <p:ph sz="quarter" idx="13"/>
          </p:nvPr>
        </p:nvSpPr>
        <p:spPr>
          <a:xfrm>
            <a:off x="142673" y="1731522"/>
            <a:ext cx="11725072" cy="4662791"/>
          </a:xfrm>
        </p:spPr>
        <p:txBody>
          <a:bodyPr/>
          <a:lstStyle/>
          <a:p>
            <a:pPr lvl="2" indent="0" algn="just">
              <a:buNone/>
            </a:pPr>
            <a:r>
              <a:rPr lang="en-US" dirty="0">
                <a:ea typeface="Calibri" panose="020F0502020204030204" pitchFamily="34" charset="0"/>
              </a:rPr>
              <a:t>This article focuses on protecting the interest of the trademark owner to control the first marketing of his trademarked products in the EEA by the choice made for a system of European exhaustion. </a:t>
            </a:r>
          </a:p>
          <a:p>
            <a:pPr lvl="2" indent="0" algn="just">
              <a:buNone/>
            </a:pPr>
            <a:endParaRPr lang="en-US" dirty="0">
              <a:ea typeface="Calibri" panose="020F0502020204030204" pitchFamily="34" charset="0"/>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5C1929"/>
                </a:solidFill>
                <a:effectLst/>
                <a:uLnTx/>
                <a:uFillTx/>
                <a:latin typeface="Roboto Light"/>
                <a:ea typeface="Calibri" panose="020F0502020204030204" pitchFamily="34" charset="0"/>
                <a:cs typeface="+mn-cs"/>
              </a:rPr>
              <a:t>Arguments of Bronneman to introduce a new infringement ground</a:t>
            </a: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sz="1400" dirty="0">
              <a:ea typeface="Calibri" panose="020F0502020204030204" pitchFamily="34" charset="0"/>
            </a:endParaRPr>
          </a:p>
          <a:p>
            <a:pPr marL="465750" lvl="2" indent="-285750" algn="just"/>
            <a:r>
              <a:rPr lang="en-US" dirty="0">
                <a:ea typeface="Calibri" panose="020F0502020204030204" pitchFamily="34" charset="0"/>
              </a:rPr>
              <a:t>During negotiations on the TRIPS Agreement, there were discussions on whether to opt for a system of international or national exhaustion. On this, Article 6 provides that exhaustion of rights is explicitly left to WTO members whereby regional exhaustion can also be chosen. </a:t>
            </a:r>
          </a:p>
          <a:p>
            <a:pPr lvl="2" indent="0" algn="just">
              <a:buNone/>
            </a:pPr>
            <a:endParaRPr lang="en-US" dirty="0">
              <a:ea typeface="Calibri" panose="020F0502020204030204" pitchFamily="34" charset="0"/>
            </a:endParaRPr>
          </a:p>
          <a:p>
            <a:pPr marL="465750" lvl="2" indent="-285750" algn="just"/>
            <a:r>
              <a:rPr lang="en-US" dirty="0">
                <a:ea typeface="Calibri" panose="020F0502020204030204" pitchFamily="34" charset="0"/>
              </a:rPr>
              <a:t>In the </a:t>
            </a:r>
            <a:r>
              <a:rPr lang="en-US" i="1" dirty="0">
                <a:ea typeface="Calibri" panose="020F0502020204030204" pitchFamily="34" charset="0"/>
              </a:rPr>
              <a:t>Maglite</a:t>
            </a:r>
            <a:r>
              <a:rPr lang="en-US" dirty="0">
                <a:ea typeface="Calibri" panose="020F0502020204030204" pitchFamily="34" charset="0"/>
              </a:rPr>
              <a:t> case, the EFTA Court shows a clear preference for international exhaustion over European exhaustion. </a:t>
            </a:r>
          </a:p>
          <a:p>
            <a:pPr marL="465750" lvl="2" indent="-285750" algn="just"/>
            <a:endParaRPr lang="en-US" dirty="0">
              <a:ea typeface="Calibri" panose="020F0502020204030204" pitchFamily="34" charset="0"/>
            </a:endParaRPr>
          </a:p>
          <a:p>
            <a:pPr marL="465750" lvl="2" indent="-285750" algn="just"/>
            <a:r>
              <a:rPr lang="en-US" dirty="0">
                <a:ea typeface="Calibri" panose="020F0502020204030204" pitchFamily="34" charset="0"/>
              </a:rPr>
              <a:t>In the </a:t>
            </a:r>
            <a:r>
              <a:rPr lang="en-US" i="1" dirty="0">
                <a:ea typeface="Calibri" panose="020F0502020204030204" pitchFamily="34" charset="0"/>
              </a:rPr>
              <a:t>Silhouette</a:t>
            </a:r>
            <a:r>
              <a:rPr lang="en-US" dirty="0">
                <a:ea typeface="Calibri" panose="020F0502020204030204" pitchFamily="34" charset="0"/>
              </a:rPr>
              <a:t> case, just after, the CJEU ruled the opposite. According to Bronneman, in the </a:t>
            </a:r>
            <a:r>
              <a:rPr lang="en-US" i="1" dirty="0">
                <a:ea typeface="Calibri" panose="020F0502020204030204" pitchFamily="34" charset="0"/>
              </a:rPr>
              <a:t>Silhouette</a:t>
            </a:r>
            <a:r>
              <a:rPr lang="en-US" dirty="0">
                <a:ea typeface="Calibri" panose="020F0502020204030204" pitchFamily="34" charset="0"/>
              </a:rPr>
              <a:t> case, the CJEU formed new law using the teleological method of interpretation. This method of interpretation finds its basis in the principle of "loyal cooperation" (Article 4(3) TEU). </a:t>
            </a:r>
          </a:p>
          <a:p>
            <a:pPr lvl="2" indent="0" algn="just">
              <a:buNone/>
            </a:pPr>
            <a:endParaRPr lang="en-US" dirty="0">
              <a:ea typeface="Calibri" panose="020F0502020204030204" pitchFamily="34" charset="0"/>
            </a:endParaRPr>
          </a:p>
          <a:p>
            <a:pPr marL="465750" lvl="2" indent="-285750" algn="just"/>
            <a:r>
              <a:rPr lang="en-US" dirty="0">
                <a:ea typeface="Calibri" panose="020F0502020204030204" pitchFamily="34" charset="0"/>
              </a:rPr>
              <a:t>The exhaustion provision under Article 15 Trademark Directive and Union Trademark Regulation is formulated as a limitation on the rights of the trademark owner. But for external situations this has indeed become a right for the trademark holder.</a:t>
            </a:r>
          </a:p>
          <a:p>
            <a:pPr lvl="2" indent="0" algn="just">
              <a:buNone/>
            </a:pPr>
            <a:endParaRPr lang="en-US" sz="1500" dirty="0">
              <a:ea typeface="Calibri" panose="020F0502020204030204" pitchFamily="34" charset="0"/>
            </a:endParaRPr>
          </a:p>
          <a:p>
            <a:pPr lvl="2" indent="0" algn="just">
              <a:buNone/>
            </a:pPr>
            <a:endParaRPr lang="en-US" sz="1500" dirty="0"/>
          </a:p>
          <a:p>
            <a:pPr lvl="2" indent="0" algn="just">
              <a:buNone/>
            </a:pPr>
            <a:endParaRPr lang="en-US" sz="1500" dirty="0"/>
          </a:p>
        </p:txBody>
      </p:sp>
    </p:spTree>
    <p:extLst>
      <p:ext uri="{BB962C8B-B14F-4D97-AF65-F5344CB8AC3E}">
        <p14:creationId xmlns:p14="http://schemas.microsoft.com/office/powerpoint/2010/main" val="16602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023BCB-AA71-9BBE-6EEB-4D9F85326CD3}"/>
              </a:ext>
            </a:extLst>
          </p:cNvPr>
          <p:cNvSpPr>
            <a:spLocks noGrp="1"/>
          </p:cNvSpPr>
          <p:nvPr>
            <p:ph type="sldNum" sz="quarter" idx="34"/>
          </p:nvPr>
        </p:nvSpPr>
        <p:spPr/>
        <p:txBody>
          <a:bodyPr/>
          <a:lstStyle/>
          <a:p>
            <a:fld id="{4A97B575-076E-1145-A478-A3539F237356}" type="slidenum">
              <a:rPr lang="en-GB" smtClean="0"/>
              <a:pPr/>
              <a:t>2</a:t>
            </a:fld>
            <a:endParaRPr lang="en-GB" dirty="0"/>
          </a:p>
        </p:txBody>
      </p:sp>
      <p:sp>
        <p:nvSpPr>
          <p:cNvPr id="6" name="Content Placeholder 5">
            <a:extLst>
              <a:ext uri="{FF2B5EF4-FFF2-40B4-BE49-F238E27FC236}">
                <a16:creationId xmlns:a16="http://schemas.microsoft.com/office/drawing/2014/main" id="{F623EC61-35A7-E37F-2166-18686B5514BA}"/>
              </a:ext>
            </a:extLst>
          </p:cNvPr>
          <p:cNvSpPr>
            <a:spLocks noGrp="1"/>
          </p:cNvSpPr>
          <p:nvPr>
            <p:ph sz="quarter" idx="13"/>
          </p:nvPr>
        </p:nvSpPr>
        <p:spPr>
          <a:xfrm>
            <a:off x="0" y="1757463"/>
            <a:ext cx="11984477" cy="4543803"/>
          </a:xfrm>
        </p:spPr>
        <p:txBody>
          <a:bodyPr/>
          <a:lstStyle/>
          <a:p>
            <a:pPr marL="285750" indent="-285750" algn="just">
              <a:buFont typeface="Arial" panose="020B0604020202020204" pitchFamily="34" charset="0"/>
              <a:buChar char="•"/>
            </a:pPr>
            <a:r>
              <a:rPr lang="en-US" sz="1400" b="0" dirty="0">
                <a:solidFill>
                  <a:srgbClr val="152C2E"/>
                </a:solidFill>
                <a:latin typeface="+mn-lt"/>
              </a:rPr>
              <a:t>This is also how the CJEU subsequently formulates it: "an essential </a:t>
            </a:r>
            <a:r>
              <a:rPr lang="en-US" sz="1400" u="sng" dirty="0">
                <a:solidFill>
                  <a:srgbClr val="152C2E"/>
                </a:solidFill>
                <a:latin typeface="+mn-lt"/>
              </a:rPr>
              <a:t>right</a:t>
            </a:r>
            <a:r>
              <a:rPr lang="en-US" sz="1400" b="0" dirty="0">
                <a:solidFill>
                  <a:srgbClr val="152C2E"/>
                </a:solidFill>
                <a:latin typeface="+mn-lt"/>
              </a:rPr>
              <a:t> to control the first marketing of goods bearing that mark in the EEA". </a:t>
            </a:r>
          </a:p>
          <a:p>
            <a:pPr marL="645750" lvl="3" indent="-285750" algn="just"/>
            <a:r>
              <a:rPr lang="en-US" b="0" dirty="0">
                <a:solidFill>
                  <a:srgbClr val="152C2E"/>
                </a:solidFill>
                <a:latin typeface="+mn-lt"/>
              </a:rPr>
              <a:t>According to the CJEU, there is a proper balance between the right of the trademark proprietor and the free movement of goods if the trademark proprietor can control the first marketing of its branded goods in the EEA. </a:t>
            </a:r>
          </a:p>
          <a:p>
            <a:pPr algn="just"/>
            <a:endParaRPr lang="en-US" sz="1400" b="0" dirty="0">
              <a:solidFill>
                <a:srgbClr val="152C2E"/>
              </a:solidFill>
              <a:latin typeface="+mn-lt"/>
            </a:endParaRPr>
          </a:p>
          <a:p>
            <a:pPr marL="285750" indent="-285750" algn="just">
              <a:buFont typeface="Arial" panose="020B0604020202020204" pitchFamily="34" charset="0"/>
              <a:buChar char="•"/>
            </a:pPr>
            <a:r>
              <a:rPr lang="en-US" sz="1400" b="0" dirty="0">
                <a:solidFill>
                  <a:srgbClr val="152C2E"/>
                </a:solidFill>
                <a:latin typeface="+mn-lt"/>
              </a:rPr>
              <a:t>This protection cannot be brought under the (rationale of the) a-, b- or c- grounds. That this is a sticky point first became well evident in the case of </a:t>
            </a:r>
            <a:r>
              <a:rPr lang="en-US" sz="1400" b="0" i="1" dirty="0">
                <a:solidFill>
                  <a:srgbClr val="152C2E"/>
                </a:solidFill>
                <a:latin typeface="+mn-lt"/>
              </a:rPr>
              <a:t>Top Logistic </a:t>
            </a:r>
            <a:r>
              <a:rPr lang="en-US" sz="1400" b="0" dirty="0">
                <a:solidFill>
                  <a:srgbClr val="152C2E"/>
                </a:solidFill>
                <a:latin typeface="+mn-lt"/>
              </a:rPr>
              <a:t>and </a:t>
            </a:r>
            <a:r>
              <a:rPr lang="en-US" sz="1400" b="0" i="1" dirty="0">
                <a:solidFill>
                  <a:srgbClr val="152C2E"/>
                </a:solidFill>
                <a:latin typeface="+mn-lt"/>
              </a:rPr>
              <a:t>Van Caem v Bacardi</a:t>
            </a:r>
            <a:r>
              <a:rPr lang="en-US" sz="1400" b="0" dirty="0">
                <a:solidFill>
                  <a:srgbClr val="152C2E"/>
                </a:solidFill>
                <a:latin typeface="+mn-lt"/>
              </a:rPr>
              <a:t>. </a:t>
            </a:r>
          </a:p>
          <a:p>
            <a:pPr marL="645750" lvl="3" indent="-285750" algn="just"/>
            <a:r>
              <a:rPr lang="en-US" b="0" dirty="0">
                <a:solidFill>
                  <a:srgbClr val="152C2E"/>
                </a:solidFill>
                <a:latin typeface="+mn-lt"/>
              </a:rPr>
              <a:t>The CJEU held that preventing the trademark owner from exercising his right to control the first marketing of his trademarked products in the EEA "impairs the essential function of the trademark", thus making a link to the functions, but not explain that.</a:t>
            </a:r>
          </a:p>
          <a:p>
            <a:pPr algn="just"/>
            <a:endParaRPr lang="en-US" sz="1400" b="0" dirty="0">
              <a:solidFill>
                <a:srgbClr val="152C2E"/>
              </a:solidFill>
              <a:latin typeface="+mn-lt"/>
            </a:endParaRPr>
          </a:p>
          <a:p>
            <a:pPr marL="285750" indent="-285750" algn="just">
              <a:buFont typeface="Arial" panose="020B0604020202020204" pitchFamily="34" charset="0"/>
              <a:buChar char="•"/>
            </a:pPr>
            <a:r>
              <a:rPr lang="en-US" sz="1400" b="0" dirty="0">
                <a:solidFill>
                  <a:srgbClr val="152C2E"/>
                </a:solidFill>
                <a:latin typeface="+mn-lt"/>
              </a:rPr>
              <a:t>The </a:t>
            </a:r>
            <a:r>
              <a:rPr lang="en-US" sz="1400" b="0" i="1" dirty="0">
                <a:solidFill>
                  <a:srgbClr val="152C2E"/>
                </a:solidFill>
                <a:latin typeface="+mn-lt"/>
              </a:rPr>
              <a:t>Mitsubishi/Duma </a:t>
            </a:r>
            <a:r>
              <a:rPr lang="en-US" sz="1400" b="0" dirty="0">
                <a:solidFill>
                  <a:srgbClr val="152C2E"/>
                </a:solidFill>
                <a:latin typeface="+mn-lt"/>
              </a:rPr>
              <a:t>judgment also shows that the system falters. In order to find infringement on the a-ground, the CJEU had to find that the functions of the mark were impaired and that there was "use" of the mark, even while in fact there was none (discussed in the next session).</a:t>
            </a:r>
          </a:p>
          <a:p>
            <a:pPr algn="just"/>
            <a:endParaRPr lang="en-US" sz="1400" b="0" dirty="0">
              <a:solidFill>
                <a:srgbClr val="152C2E"/>
              </a:solidFill>
              <a:latin typeface="+mn-lt"/>
            </a:endParaRPr>
          </a:p>
          <a:p>
            <a:pPr marL="285750" indent="-285750" algn="just">
              <a:buFont typeface="Arial" panose="020B0604020202020204" pitchFamily="34" charset="0"/>
              <a:buChar char="•"/>
            </a:pPr>
            <a:r>
              <a:rPr lang="en-US" sz="1400" b="0" dirty="0">
                <a:solidFill>
                  <a:srgbClr val="152C2E"/>
                </a:solidFill>
                <a:latin typeface="+mn-lt"/>
              </a:rPr>
              <a:t>As a solution, Bronneman mentions adding an additional infringement ground in the legislation, reading: "The proprietor of a (Union) trademark is entitled to control the first marketing of goods marketed outside the EEA under the trademark in the EEA", thus limiting it to external situations.</a:t>
            </a:r>
          </a:p>
          <a:p>
            <a:pPr algn="just"/>
            <a:endParaRPr lang="en-GB" sz="1400" b="0" dirty="0">
              <a:solidFill>
                <a:srgbClr val="152C2E"/>
              </a:solidFill>
              <a:latin typeface="+mn-lt"/>
            </a:endParaRPr>
          </a:p>
        </p:txBody>
      </p:sp>
      <p:sp>
        <p:nvSpPr>
          <p:cNvPr id="7" name="Footer Placeholder 6">
            <a:extLst>
              <a:ext uri="{FF2B5EF4-FFF2-40B4-BE49-F238E27FC236}">
                <a16:creationId xmlns:a16="http://schemas.microsoft.com/office/drawing/2014/main" id="{96CF82A8-FB96-EA60-2F0C-997B0544A2E9}"/>
              </a:ext>
            </a:extLst>
          </p:cNvPr>
          <p:cNvSpPr>
            <a:spLocks noGrp="1"/>
          </p:cNvSpPr>
          <p:nvPr>
            <p:ph type="ftr" sz="quarter" idx="35"/>
          </p:nvPr>
        </p:nvSpPr>
        <p:spPr/>
        <p:txBody>
          <a:bodyPr/>
          <a:lstStyle/>
          <a:p>
            <a:r>
              <a:rPr lang="en-GB" dirty="0"/>
              <a:t>Privileged and confidential</a:t>
            </a:r>
          </a:p>
        </p:txBody>
      </p:sp>
    </p:spTree>
    <p:extLst>
      <p:ext uri="{BB962C8B-B14F-4D97-AF65-F5344CB8AC3E}">
        <p14:creationId xmlns:p14="http://schemas.microsoft.com/office/powerpoint/2010/main" val="1768274320"/>
      </p:ext>
    </p:extLst>
  </p:cSld>
  <p:clrMapOvr>
    <a:masterClrMapping/>
  </p:clrMapOvr>
</p:sld>
</file>

<file path=ppt/theme/theme1.xml><?xml version="1.0" encoding="utf-8"?>
<a:theme xmlns:a="http://schemas.openxmlformats.org/drawingml/2006/main" name="Kantoorthema">
  <a:themeElements>
    <a:clrScheme name="De Brauw">
      <a:dk1>
        <a:srgbClr val="152C2E"/>
      </a:dk1>
      <a:lt1>
        <a:srgbClr val="FFFFFF"/>
      </a:lt1>
      <a:dk2>
        <a:srgbClr val="5C1929"/>
      </a:dk2>
      <a:lt2>
        <a:srgbClr val="EAE6E1"/>
      </a:lt2>
      <a:accent1>
        <a:srgbClr val="5C1929"/>
      </a:accent1>
      <a:accent2>
        <a:srgbClr val="152C2E"/>
      </a:accent2>
      <a:accent3>
        <a:srgbClr val="71D0E5"/>
      </a:accent3>
      <a:accent4>
        <a:srgbClr val="DBD5CD"/>
      </a:accent4>
      <a:accent5>
        <a:srgbClr val="CBC3B8"/>
      </a:accent5>
      <a:accent6>
        <a:srgbClr val="000000"/>
      </a:accent6>
      <a:hlink>
        <a:srgbClr val="28B8D7"/>
      </a:hlink>
      <a:folHlink>
        <a:srgbClr val="37747A"/>
      </a:folHlink>
    </a:clrScheme>
    <a:fontScheme name="Aangepast 2">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e Brauw Burgundy">
      <a:srgbClr val="5C1929"/>
    </a:custClr>
    <a:custClr name="Blackstone Blue">
      <a:srgbClr val="152C2E"/>
    </a:custClr>
    <a:custClr name="Signal Blue">
      <a:srgbClr val="71D0E5"/>
    </a:custClr>
    <a:custClr name="Warm Grey">
      <a:srgbClr val="CBC3B8"/>
    </a:custClr>
    <a:custClr name="Red">
      <a:srgbClr val="BF264C"/>
    </a:custClr>
    <a:custClr name="Orange">
      <a:srgbClr val="E96137"/>
    </a:custClr>
    <a:custClr name="Yellow">
      <a:srgbClr val="D6B224"/>
    </a:custClr>
    <a:custClr name="Green">
      <a:srgbClr val="3F7F41"/>
    </a:custClr>
    <a:custClr name="Blue">
      <a:srgbClr val="3D3F92"/>
    </a:custClr>
    <a:custClr name="White">
      <a:srgbClr val="FFFFFF"/>
    </a:custClr>
    <a:custClr name="De Brauw Burgundy light">
      <a:srgbClr val="CD4666"/>
    </a:custClr>
    <a:custClr name="Blackstone Blue light">
      <a:srgbClr val="2E6064"/>
    </a:custClr>
    <a:custClr name="Signal Blue light">
      <a:srgbClr val="AAE3EF"/>
    </a:custClr>
    <a:custClr name="Warm Grey light">
      <a:srgbClr val="DBD5CD"/>
    </a:custClr>
    <a:custClr name="Red light">
      <a:srgbClr val="E3728E"/>
    </a:custClr>
    <a:custClr name="Orange middle">
      <a:srgbClr val="F2A087"/>
    </a:custClr>
    <a:custClr name="Yellow light">
      <a:srgbClr val="DFD279"/>
    </a:custClr>
    <a:custClr name="Green light">
      <a:srgbClr val="7FBF81"/>
    </a:custClr>
    <a:custClr name="Blue light">
      <a:srgbClr val="7F81C9"/>
    </a:custClr>
    <a:custClr name="White">
      <a:srgbClr val="FFFFFF"/>
    </a:custClr>
  </a:custClrLst>
  <a:extLst>
    <a:ext uri="{05A4C25C-085E-4340-85A3-A5531E510DB2}">
      <thm15:themeFamily xmlns:thm15="http://schemas.microsoft.com/office/thememl/2012/main" name="UNTITLED (003).pptx  -  Read-Only" id="{BDF7C214-6A30-43F8-948C-B4B73AE30295}" vid="{32EDAB65-D4F2-4514-9C2F-392F561B4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DBBW_SCREEN</Template>
  <TotalTime>0</TotalTime>
  <Words>502</Words>
  <Application>Microsoft Office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Roboto Condensed</vt:lpstr>
      <vt:lpstr>Arial</vt:lpstr>
      <vt:lpstr>Roboto</vt:lpstr>
      <vt:lpstr>Roboto Light</vt:lpstr>
      <vt:lpstr>Calibri</vt:lpstr>
      <vt:lpstr>Kantoorthema</vt:lpstr>
      <vt:lpstr>The trademark owner's right to control the first marketing of its branded products in the EEA  A new infringement ground?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trademark owner's right to control the first marketing of its branded products in the EEA A new infringement ground?</dc:title>
  <dc:creator>Sara Wouters</dc:creator>
  <cp:lastModifiedBy>Vrendenbarg, C.J.S. (Charlotte)</cp:lastModifiedBy>
  <cp:revision>16</cp:revision>
  <dcterms:created xsi:type="dcterms:W3CDTF">2023-09-11T11:53:11Z</dcterms:created>
  <dcterms:modified xsi:type="dcterms:W3CDTF">2023-11-21T11:15:34Z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LanguageID">
    <vt:lpwstr>2057</vt:lpwstr>
  </property>
  <property fmtid="{D5CDD505-2E9C-101B-9397-08002B2CF9AE}" pid="3" name="do_Template">
    <vt:lpwstr>DBBW_SCREEN</vt:lpwstr>
  </property>
</Properties>
</file>