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297" r:id="rId2"/>
    <p:sldId id="394" r:id="rId3"/>
    <p:sldId id="355" r:id="rId4"/>
    <p:sldId id="387" r:id="rId5"/>
    <p:sldId id="362" r:id="rId6"/>
    <p:sldId id="356" r:id="rId7"/>
    <p:sldId id="390" r:id="rId8"/>
    <p:sldId id="393" r:id="rId9"/>
    <p:sldId id="395" r:id="rId10"/>
    <p:sldId id="386" r:id="rId11"/>
  </p:sldIdLst>
  <p:sldSz cx="9144000" cy="5143500" type="screen16x9"/>
  <p:notesSz cx="6797675" cy="9929813"/>
  <p:custDataLst>
    <p:tags r:id="rId14"/>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87">
          <p15:clr>
            <a:srgbClr val="A4A3A4"/>
          </p15:clr>
        </p15:guide>
        <p15:guide id="2" orient="horz" pos="1152">
          <p15:clr>
            <a:srgbClr val="A4A3A4"/>
          </p15:clr>
        </p15:guide>
        <p15:guide id="3" orient="horz" pos="2833">
          <p15:clr>
            <a:srgbClr val="A4A3A4"/>
          </p15:clr>
        </p15:guide>
        <p15:guide id="4" orient="horz" pos="2107">
          <p15:clr>
            <a:srgbClr val="A4A3A4"/>
          </p15:clr>
        </p15:guide>
        <p15:guide id="5" pos="361">
          <p15:clr>
            <a:srgbClr val="A4A3A4"/>
          </p15:clr>
        </p15:guide>
        <p15:guide id="6" pos="4298">
          <p15:clr>
            <a:srgbClr val="A4A3A4"/>
          </p15:clr>
        </p15:guide>
        <p15:guide id="7" pos="5594">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7630"/>
    <a:srgbClr val="4D4D4D"/>
    <a:srgbClr val="D52B1E"/>
    <a:srgbClr val="00A599"/>
    <a:srgbClr val="C50084"/>
    <a:srgbClr val="FFA100"/>
    <a:srgbClr val="6A813B"/>
    <a:srgbClr val="AAA38E"/>
    <a:srgbClr val="BEC5C2"/>
    <a:srgbClr val="5482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C09C39-9CE5-446E-AEAF-915892A51F0D}"/>
</file>

<file path=ppt/viewProps.xml><?xml version="1.0" encoding="utf-8"?>
<p:viewPr xmlns:a="http://schemas.openxmlformats.org/drawingml/2006/main" xmlns:r="http://schemas.openxmlformats.org/officeDocument/2006/relationships" xmlns:p="http://schemas.openxmlformats.org/presentationml/2006/main">
  <p:normalViewPr>
    <p:restoredLeft sz="12485" autoAdjust="0"/>
    <p:restoredTop sz="89704" autoAdjust="0"/>
  </p:normalViewPr>
  <p:slideViewPr>
    <p:cSldViewPr snapToGrid="0">
      <p:cViewPr varScale="1">
        <p:scale>
          <a:sx n="79" d="100"/>
          <a:sy n="79" d="100"/>
        </p:scale>
        <p:origin x="1040" y="60"/>
      </p:cViewPr>
      <p:guideLst>
        <p:guide orient="horz" pos="887"/>
        <p:guide orient="horz" pos="1152"/>
        <p:guide orient="horz" pos="2833"/>
        <p:guide orient="horz" pos="2107"/>
        <p:guide pos="361"/>
        <p:guide pos="4298"/>
        <p:guide pos="559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79" d="100"/>
          <a:sy n="79" d="100"/>
        </p:scale>
        <p:origin x="-3912" y="-90"/>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293" cy="497120"/>
          </a:xfrm>
          <a:prstGeom prst="rect">
            <a:avLst/>
          </a:prstGeom>
        </p:spPr>
        <p:txBody>
          <a:bodyPr vert="horz" lIns="90452" tIns="45226" rIns="90452" bIns="45226" rtlCol="0"/>
          <a:lstStyle>
            <a:lvl1pPr algn="l">
              <a:defRPr sz="1200"/>
            </a:lvl1pPr>
          </a:lstStyle>
          <a:p>
            <a:endParaRPr lang="en-GB"/>
          </a:p>
        </p:txBody>
      </p:sp>
      <p:sp>
        <p:nvSpPr>
          <p:cNvPr id="3" name="Date Placeholder 2"/>
          <p:cNvSpPr>
            <a:spLocks noGrp="1"/>
          </p:cNvSpPr>
          <p:nvPr>
            <p:ph type="dt" sz="quarter" idx="1"/>
          </p:nvPr>
        </p:nvSpPr>
        <p:spPr>
          <a:xfrm>
            <a:off x="3850815" y="0"/>
            <a:ext cx="2945293" cy="497120"/>
          </a:xfrm>
          <a:prstGeom prst="rect">
            <a:avLst/>
          </a:prstGeom>
        </p:spPr>
        <p:txBody>
          <a:bodyPr vert="horz" lIns="90452" tIns="45226" rIns="90452" bIns="45226" rtlCol="0"/>
          <a:lstStyle>
            <a:lvl1pPr algn="r">
              <a:defRPr sz="1200"/>
            </a:lvl1pPr>
          </a:lstStyle>
          <a:p>
            <a:fld id="{4ACABF49-9B2B-494E-A5E7-FC5144A0097E}" type="datetimeFigureOut">
              <a:rPr lang="en-GB" smtClean="0"/>
              <a:t>20/11/2023</a:t>
            </a:fld>
            <a:endParaRPr lang="en-GB"/>
          </a:p>
        </p:txBody>
      </p:sp>
      <p:sp>
        <p:nvSpPr>
          <p:cNvPr id="4" name="Footer Placeholder 3"/>
          <p:cNvSpPr>
            <a:spLocks noGrp="1"/>
          </p:cNvSpPr>
          <p:nvPr>
            <p:ph type="ftr" sz="quarter" idx="2"/>
          </p:nvPr>
        </p:nvSpPr>
        <p:spPr>
          <a:xfrm>
            <a:off x="0" y="9431120"/>
            <a:ext cx="2945293" cy="497120"/>
          </a:xfrm>
          <a:prstGeom prst="rect">
            <a:avLst/>
          </a:prstGeom>
        </p:spPr>
        <p:txBody>
          <a:bodyPr vert="horz" lIns="90452" tIns="45226" rIns="90452" bIns="45226" rtlCol="0" anchor="b"/>
          <a:lstStyle>
            <a:lvl1pPr algn="l">
              <a:defRPr sz="1200"/>
            </a:lvl1pPr>
          </a:lstStyle>
          <a:p>
            <a:endParaRPr lang="en-GB"/>
          </a:p>
        </p:txBody>
      </p:sp>
      <p:sp>
        <p:nvSpPr>
          <p:cNvPr id="5" name="Slide Number Placeholder 4"/>
          <p:cNvSpPr>
            <a:spLocks noGrp="1"/>
          </p:cNvSpPr>
          <p:nvPr>
            <p:ph type="sldNum" sz="quarter" idx="3"/>
          </p:nvPr>
        </p:nvSpPr>
        <p:spPr>
          <a:xfrm>
            <a:off x="3850815" y="9431120"/>
            <a:ext cx="2945293" cy="497120"/>
          </a:xfrm>
          <a:prstGeom prst="rect">
            <a:avLst/>
          </a:prstGeom>
        </p:spPr>
        <p:txBody>
          <a:bodyPr vert="horz" lIns="90452" tIns="45226" rIns="90452" bIns="45226" rtlCol="0" anchor="b"/>
          <a:lstStyle>
            <a:lvl1pPr algn="r">
              <a:defRPr sz="1200"/>
            </a:lvl1pPr>
          </a:lstStyle>
          <a:p>
            <a:fld id="{1AF17BBD-B601-44F3-B6FA-01A32DB9DF64}" type="slidenum">
              <a:rPr lang="en-GB" smtClean="0"/>
              <a:t>‹#›</a:t>
            </a:fld>
            <a:endParaRPr lang="en-GB"/>
          </a:p>
        </p:txBody>
      </p:sp>
    </p:spTree>
    <p:extLst>
      <p:ext uri="{BB962C8B-B14F-4D97-AF65-F5344CB8AC3E}">
        <p14:creationId xmlns:p14="http://schemas.microsoft.com/office/powerpoint/2010/main" val="3565668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6491"/>
          </a:xfrm>
          <a:prstGeom prst="rect">
            <a:avLst/>
          </a:prstGeom>
        </p:spPr>
        <p:txBody>
          <a:bodyPr vert="horz" lIns="95573" tIns="47786" rIns="95573" bIns="47786" rtlCol="0"/>
          <a:lstStyle>
            <a:lvl1pPr algn="l">
              <a:defRPr sz="1300"/>
            </a:lvl1pPr>
          </a:lstStyle>
          <a:p>
            <a:endParaRPr lang="en-GB"/>
          </a:p>
        </p:txBody>
      </p:sp>
      <p:sp>
        <p:nvSpPr>
          <p:cNvPr id="3" name="Date Placeholder 2"/>
          <p:cNvSpPr>
            <a:spLocks noGrp="1"/>
          </p:cNvSpPr>
          <p:nvPr>
            <p:ph type="dt" idx="1"/>
          </p:nvPr>
        </p:nvSpPr>
        <p:spPr>
          <a:xfrm>
            <a:off x="3850443" y="0"/>
            <a:ext cx="2945660" cy="496491"/>
          </a:xfrm>
          <a:prstGeom prst="rect">
            <a:avLst/>
          </a:prstGeom>
        </p:spPr>
        <p:txBody>
          <a:bodyPr vert="horz" lIns="95573" tIns="47786" rIns="95573" bIns="47786" rtlCol="0"/>
          <a:lstStyle>
            <a:lvl1pPr algn="r">
              <a:defRPr sz="1300"/>
            </a:lvl1pPr>
          </a:lstStyle>
          <a:p>
            <a:fld id="{28A40E5E-7EA0-4B84-84B8-AA0E637BE4F2}" type="datetimeFigureOut">
              <a:rPr lang="en-GB" smtClean="0"/>
              <a:t>20/11/2023</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sp>
      <p:sp>
        <p:nvSpPr>
          <p:cNvPr id="5" name="Notes Placeholder 4"/>
          <p:cNvSpPr>
            <a:spLocks noGrp="1"/>
          </p:cNvSpPr>
          <p:nvPr>
            <p:ph type="body" sz="quarter" idx="3"/>
          </p:nvPr>
        </p:nvSpPr>
        <p:spPr>
          <a:xfrm>
            <a:off x="679768" y="4716662"/>
            <a:ext cx="5438140" cy="4468416"/>
          </a:xfrm>
          <a:prstGeom prst="rect">
            <a:avLst/>
          </a:prstGeom>
        </p:spPr>
        <p:txBody>
          <a:bodyPr vert="horz" lIns="95573" tIns="47786" rIns="95573" bIns="477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599"/>
            <a:ext cx="2945660" cy="496491"/>
          </a:xfrm>
          <a:prstGeom prst="rect">
            <a:avLst/>
          </a:prstGeom>
        </p:spPr>
        <p:txBody>
          <a:bodyPr vert="horz" lIns="95573" tIns="47786" rIns="95573" bIns="47786" rtlCol="0" anchor="b"/>
          <a:lstStyle>
            <a:lvl1pPr algn="l">
              <a:defRPr sz="1300"/>
            </a:lvl1pPr>
          </a:lstStyle>
          <a:p>
            <a:endParaRPr lang="en-GB"/>
          </a:p>
        </p:txBody>
      </p:sp>
      <p:sp>
        <p:nvSpPr>
          <p:cNvPr id="7" name="Slide Number Placeholder 6"/>
          <p:cNvSpPr>
            <a:spLocks noGrp="1"/>
          </p:cNvSpPr>
          <p:nvPr>
            <p:ph type="sldNum" sz="quarter" idx="5"/>
          </p:nvPr>
        </p:nvSpPr>
        <p:spPr>
          <a:xfrm>
            <a:off x="3850443" y="9431599"/>
            <a:ext cx="2945660" cy="496491"/>
          </a:xfrm>
          <a:prstGeom prst="rect">
            <a:avLst/>
          </a:prstGeom>
        </p:spPr>
        <p:txBody>
          <a:bodyPr vert="horz" lIns="95573" tIns="47786" rIns="95573" bIns="47786" rtlCol="0" anchor="b"/>
          <a:lstStyle>
            <a:lvl1pPr algn="r">
              <a:defRPr sz="1300"/>
            </a:lvl1pPr>
          </a:lstStyle>
          <a:p>
            <a:fld id="{16A93497-DD6C-4E8D-8933-71AF6242EF67}" type="slidenum">
              <a:rPr lang="en-GB" smtClean="0"/>
              <a:t>‹#›</a:t>
            </a:fld>
            <a:endParaRPr lang="en-GB"/>
          </a:p>
        </p:txBody>
      </p:sp>
    </p:spTree>
    <p:extLst>
      <p:ext uri="{BB962C8B-B14F-4D97-AF65-F5344CB8AC3E}">
        <p14:creationId xmlns:p14="http://schemas.microsoft.com/office/powerpoint/2010/main" val="149529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 – 3D supergraphic ‘mask’ is now a selectable object in foreground of slide</a:t>
            </a:r>
            <a:r>
              <a:rPr lang="en-GB" baseline="0"/>
              <a:t>. </a:t>
            </a:r>
            <a:endParaRPr lang="en-GB"/>
          </a:p>
        </p:txBody>
      </p:sp>
      <p:sp>
        <p:nvSpPr>
          <p:cNvPr id="4" name="Slide Number Placeholder 3"/>
          <p:cNvSpPr>
            <a:spLocks noGrp="1"/>
          </p:cNvSpPr>
          <p:nvPr>
            <p:ph type="sldNum" sz="quarter" idx="10"/>
          </p:nvPr>
        </p:nvSpPr>
        <p:spPr/>
        <p:txBody>
          <a:bodyPr/>
          <a:lstStyle/>
          <a:p>
            <a:fld id="{16A93497-DD6C-4E8D-8933-71AF6242EF67}" type="slidenum">
              <a:rPr lang="en-GB" smtClean="0"/>
              <a:t>1</a:t>
            </a:fld>
            <a:endParaRPr lang="en-GB"/>
          </a:p>
        </p:txBody>
      </p:sp>
    </p:spTree>
    <p:extLst>
      <p:ext uri="{BB962C8B-B14F-4D97-AF65-F5344CB8AC3E}">
        <p14:creationId xmlns:p14="http://schemas.microsoft.com/office/powerpoint/2010/main" val="41040382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6" name="Cover Pictur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11" y="0"/>
            <a:ext cx="9134977" cy="5143500"/>
          </a:xfrm>
          <a:prstGeom prst="rect">
            <a:avLst/>
          </a:prstGeom>
        </p:spPr>
      </p:pic>
      <p:sp>
        <p:nvSpPr>
          <p:cNvPr id="3" name="Cobranding Logo"/>
          <p:cNvSpPr>
            <a:spLocks noGrp="1"/>
          </p:cNvSpPr>
          <p:nvPr>
            <p:ph type="pic" sz="quarter" idx="12" hasCustomPrompt="1"/>
          </p:nvPr>
        </p:nvSpPr>
        <p:spPr>
          <a:xfrm>
            <a:off x="577850" y="1785938"/>
            <a:ext cx="2466975" cy="1216025"/>
          </a:xfrm>
        </p:spPr>
        <p:txBody>
          <a:bodyPr/>
          <a:lstStyle>
            <a:lvl1pPr marL="0" indent="0">
              <a:buFontTx/>
              <a:buNone/>
              <a:defRPr/>
            </a:lvl1pPr>
          </a:lstStyle>
          <a:p>
            <a:r>
              <a:rPr lang="en-GB"/>
              <a:t>Cobranding</a:t>
            </a:r>
          </a:p>
        </p:txBody>
      </p:sp>
      <p:sp>
        <p:nvSpPr>
          <p:cNvPr id="10"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a:t>Click icon to add picture</a:t>
            </a:r>
            <a:endParaRPr lang="en-GB"/>
          </a:p>
        </p:txBody>
      </p:sp>
      <p:sp>
        <p:nvSpPr>
          <p:cNvPr id="5" name="Cover Additional Title"/>
          <p:cNvSpPr>
            <a:spLocks noGrp="1"/>
          </p:cNvSpPr>
          <p:nvPr>
            <p:ph type="body" sz="quarter" idx="11"/>
          </p:nvPr>
        </p:nvSpPr>
        <p:spPr>
          <a:xfrm>
            <a:off x="575999" y="4082725"/>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9"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7" name="Cover Title"/>
          <p:cNvSpPr>
            <a:spLocks noGrp="1"/>
          </p:cNvSpPr>
          <p:nvPr>
            <p:ph type="title"/>
          </p:nvPr>
        </p:nvSpPr>
        <p:spPr>
          <a:xfrm>
            <a:off x="576000" y="3199302"/>
            <a:ext cx="6389950" cy="446400"/>
          </a:xfrm>
        </p:spPr>
        <p:txBody>
          <a:bodyPr anchor="b" anchorCtr="0">
            <a:noAutofit/>
          </a:bodyPr>
          <a:lstStyle>
            <a:lvl1pPr>
              <a:defRPr sz="3200"/>
            </a:lvl1pPr>
          </a:lstStyle>
          <a:p>
            <a:r>
              <a:rPr lang="en-US"/>
              <a:t>Click to edit Master title style</a:t>
            </a:r>
            <a:endParaRPr lang="en-GB"/>
          </a:p>
        </p:txBody>
      </p:sp>
    </p:spTree>
    <p:extLst>
      <p:ext uri="{BB962C8B-B14F-4D97-AF65-F5344CB8AC3E}">
        <p14:creationId xmlns:p14="http://schemas.microsoft.com/office/powerpoint/2010/main" val="31676131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iple column">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1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p:cNvSpPr>
            <a:spLocks noGrp="1"/>
          </p:cNvSpPr>
          <p:nvPr>
            <p:ph sz="quarter" idx="18"/>
          </p:nvPr>
        </p:nvSpPr>
        <p:spPr>
          <a:xfrm>
            <a:off x="6264000" y="1338262"/>
            <a:ext cx="2592000" cy="3488919"/>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Middle"/>
          <p:cNvSpPr>
            <a:spLocks noGrp="1"/>
          </p:cNvSpPr>
          <p:nvPr>
            <p:ph sz="quarter" idx="16"/>
          </p:nvPr>
        </p:nvSpPr>
        <p:spPr>
          <a:xfrm>
            <a:off x="3276000" y="1338262"/>
            <a:ext cx="2592000" cy="3467654"/>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Left"/>
          <p:cNvSpPr>
            <a:spLocks noGrp="1"/>
          </p:cNvSpPr>
          <p:nvPr>
            <p:ph sz="quarter" idx="12"/>
          </p:nvPr>
        </p:nvSpPr>
        <p:spPr>
          <a:xfrm>
            <a:off x="288000" y="1338262"/>
            <a:ext cx="2592000" cy="3467654"/>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Subtitle"/>
          <p:cNvSpPr>
            <a:spLocks noGrp="1"/>
          </p:cNvSpPr>
          <p:nvPr>
            <p:ph type="body" sz="quarter" idx="13"/>
          </p:nvPr>
        </p:nvSpPr>
        <p:spPr>
          <a:xfrm>
            <a:off x="287338"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2190485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iple column - comparison">
    <p:spTree>
      <p:nvGrpSpPr>
        <p:cNvPr id="1" name=""/>
        <p:cNvGrpSpPr/>
        <p:nvPr/>
      </p:nvGrpSpPr>
      <p:grpSpPr>
        <a:xfrm>
          <a:off x="0" y="0"/>
          <a:ext cx="0" cy="0"/>
          <a:chOff x="0" y="0"/>
          <a:chExt cx="0" cy="0"/>
        </a:xfrm>
      </p:grpSpPr>
      <p:sp>
        <p:nvSpPr>
          <p:cNvPr id="16"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11"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p:cNvSpPr>
            <a:spLocks noGrp="1"/>
          </p:cNvSpPr>
          <p:nvPr>
            <p:ph sz="quarter" idx="18"/>
          </p:nvPr>
        </p:nvSpPr>
        <p:spPr>
          <a:xfrm>
            <a:off x="6192663" y="1705970"/>
            <a:ext cx="2628000" cy="3131844"/>
          </a:xfrm>
        </p:spPr>
        <p:txBody>
          <a:bodyPr>
            <a:noAutofit/>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lumn Title Right"/>
          <p:cNvSpPr>
            <a:spLocks noGrp="1"/>
          </p:cNvSpPr>
          <p:nvPr>
            <p:ph type="body" sz="quarter" idx="19"/>
          </p:nvPr>
        </p:nvSpPr>
        <p:spPr>
          <a:xfrm>
            <a:off x="6192663" y="1338262"/>
            <a:ext cx="2628000" cy="360000"/>
          </a:xfrm>
        </p:spPr>
        <p:txBody>
          <a:bodyPr anchor="ctr" anchorCtr="0">
            <a:noAutofit/>
          </a:bodyPr>
          <a:lstStyle>
            <a:lvl1pPr marL="0" indent="0" algn="l" rtl="0">
              <a:buNone/>
              <a:defRPr sz="2000">
                <a:solidFill>
                  <a:schemeClr val="accent1"/>
                </a:solidFill>
                <a:latin typeface="+mj-lt"/>
              </a:defRPr>
            </a:lvl1pPr>
          </a:lstStyle>
          <a:p>
            <a:pPr lvl="0"/>
            <a:r>
              <a:rPr lang="en-US"/>
              <a:t>Click to edit Master text styles</a:t>
            </a:r>
          </a:p>
        </p:txBody>
      </p:sp>
      <p:sp>
        <p:nvSpPr>
          <p:cNvPr id="12" name="Content Middle"/>
          <p:cNvSpPr>
            <a:spLocks noGrp="1"/>
          </p:cNvSpPr>
          <p:nvPr>
            <p:ph sz="quarter" idx="16"/>
          </p:nvPr>
        </p:nvSpPr>
        <p:spPr>
          <a:xfrm>
            <a:off x="3240332" y="1705970"/>
            <a:ext cx="2628000" cy="3142477"/>
          </a:xfrm>
        </p:spPr>
        <p:txBody>
          <a:bodyPr>
            <a:normAutofit/>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lumn Title Middle"/>
          <p:cNvSpPr>
            <a:spLocks noGrp="1"/>
          </p:cNvSpPr>
          <p:nvPr>
            <p:ph type="body" sz="quarter" idx="17"/>
          </p:nvPr>
        </p:nvSpPr>
        <p:spPr>
          <a:xfrm>
            <a:off x="3237157" y="1338262"/>
            <a:ext cx="2628000" cy="360000"/>
          </a:xfrm>
        </p:spPr>
        <p:txBody>
          <a:bodyPr anchor="ctr" anchorCtr="0">
            <a:noAutofit/>
          </a:bodyPr>
          <a:lstStyle>
            <a:lvl1pPr marL="0" indent="0" algn="l" rtl="0">
              <a:buNone/>
              <a:defRPr sz="2000">
                <a:solidFill>
                  <a:schemeClr val="accent1"/>
                </a:solidFill>
                <a:latin typeface="+mj-lt"/>
              </a:defRPr>
            </a:lvl1pPr>
          </a:lstStyle>
          <a:p>
            <a:pPr lvl="0"/>
            <a:r>
              <a:rPr lang="en-US"/>
              <a:t>Click to edit Master text styles</a:t>
            </a:r>
          </a:p>
        </p:txBody>
      </p:sp>
      <p:sp>
        <p:nvSpPr>
          <p:cNvPr id="6" name="Content Left"/>
          <p:cNvSpPr>
            <a:spLocks noGrp="1"/>
          </p:cNvSpPr>
          <p:nvPr>
            <p:ph sz="quarter" idx="12"/>
          </p:nvPr>
        </p:nvSpPr>
        <p:spPr>
          <a:xfrm>
            <a:off x="288000" y="1705970"/>
            <a:ext cx="2628000" cy="3142477"/>
          </a:xfrm>
        </p:spPr>
        <p:txBody>
          <a:bodyPr>
            <a:normAutofit/>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lumn Title Left"/>
          <p:cNvSpPr>
            <a:spLocks noGrp="1"/>
          </p:cNvSpPr>
          <p:nvPr>
            <p:ph type="body" sz="quarter" idx="15"/>
          </p:nvPr>
        </p:nvSpPr>
        <p:spPr>
          <a:xfrm>
            <a:off x="284825" y="1338262"/>
            <a:ext cx="2628000" cy="360000"/>
          </a:xfrm>
        </p:spPr>
        <p:txBody>
          <a:bodyPr anchor="ctr" anchorCtr="0">
            <a:noAutofit/>
          </a:bodyPr>
          <a:lstStyle>
            <a:lvl1pPr marL="0" indent="0" algn="l" rtl="0">
              <a:buNone/>
              <a:defRPr sz="2000">
                <a:solidFill>
                  <a:schemeClr val="accent1"/>
                </a:solidFill>
                <a:latin typeface="+mj-lt"/>
              </a:defRPr>
            </a:lvl1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47689567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mbstones">
    <p:spTree>
      <p:nvGrpSpPr>
        <p:cNvPr id="1" name=""/>
        <p:cNvGrpSpPr/>
        <p:nvPr/>
      </p:nvGrpSpPr>
      <p:grpSpPr>
        <a:xfrm>
          <a:off x="0" y="0"/>
          <a:ext cx="0" cy="0"/>
          <a:chOff x="0" y="0"/>
          <a:chExt cx="0" cy="0"/>
        </a:xfrm>
      </p:grpSpPr>
      <p:sp>
        <p:nvSpPr>
          <p:cNvPr id="3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3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4" name="Tombstone Content 8"/>
          <p:cNvSpPr>
            <a:spLocks noGrp="1"/>
          </p:cNvSpPr>
          <p:nvPr>
            <p:ph sz="quarter" idx="52"/>
          </p:nvPr>
        </p:nvSpPr>
        <p:spPr>
          <a:xfrm>
            <a:off x="6845811" y="3775634"/>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5" name="Tombstone Title 8"/>
          <p:cNvSpPr>
            <a:spLocks noGrp="1"/>
          </p:cNvSpPr>
          <p:nvPr>
            <p:ph type="body" sz="quarter" idx="53"/>
          </p:nvPr>
        </p:nvSpPr>
        <p:spPr>
          <a:xfrm>
            <a:off x="6845811" y="3584138"/>
            <a:ext cx="2007677" cy="180975"/>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79" name="Tombstone Picture 8"/>
          <p:cNvSpPr>
            <a:spLocks noGrp="1"/>
          </p:cNvSpPr>
          <p:nvPr>
            <p:ph type="pic" sz="quarter" idx="56"/>
          </p:nvPr>
        </p:nvSpPr>
        <p:spPr>
          <a:xfrm>
            <a:off x="6845811" y="3136463"/>
            <a:ext cx="390525" cy="390525"/>
          </a:xfrm>
        </p:spPr>
        <p:txBody>
          <a:bodyPr>
            <a:normAutofit/>
          </a:bodyPr>
          <a:lstStyle>
            <a:lvl1pPr>
              <a:defRPr sz="1000"/>
            </a:lvl1pPr>
          </a:lstStyle>
          <a:p>
            <a:r>
              <a:rPr lang="en-US"/>
              <a:t>Click icon to add picture</a:t>
            </a:r>
            <a:endParaRPr lang="en-GB"/>
          </a:p>
        </p:txBody>
      </p:sp>
      <p:sp>
        <p:nvSpPr>
          <p:cNvPr id="71" name="Tombstone Content 7"/>
          <p:cNvSpPr>
            <a:spLocks noGrp="1"/>
          </p:cNvSpPr>
          <p:nvPr>
            <p:ph sz="quarter" idx="50"/>
          </p:nvPr>
        </p:nvSpPr>
        <p:spPr>
          <a:xfrm>
            <a:off x="4660124" y="3775634"/>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2" name="Tombstone Title 7"/>
          <p:cNvSpPr>
            <a:spLocks noGrp="1"/>
          </p:cNvSpPr>
          <p:nvPr>
            <p:ph type="body" sz="quarter" idx="51"/>
          </p:nvPr>
        </p:nvSpPr>
        <p:spPr>
          <a:xfrm>
            <a:off x="4660124" y="3584138"/>
            <a:ext cx="2007677" cy="180975"/>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78" name="Tombstone Picture 7"/>
          <p:cNvSpPr>
            <a:spLocks noGrp="1"/>
          </p:cNvSpPr>
          <p:nvPr>
            <p:ph type="pic" sz="quarter" idx="55"/>
          </p:nvPr>
        </p:nvSpPr>
        <p:spPr>
          <a:xfrm>
            <a:off x="4659874" y="3136463"/>
            <a:ext cx="390525" cy="390525"/>
          </a:xfrm>
        </p:spPr>
        <p:txBody>
          <a:bodyPr>
            <a:normAutofit/>
          </a:bodyPr>
          <a:lstStyle>
            <a:lvl1pPr>
              <a:defRPr sz="1000"/>
            </a:lvl1pPr>
          </a:lstStyle>
          <a:p>
            <a:r>
              <a:rPr lang="en-US"/>
              <a:t>Click icon to add picture</a:t>
            </a:r>
            <a:endParaRPr lang="en-GB"/>
          </a:p>
        </p:txBody>
      </p:sp>
      <p:sp>
        <p:nvSpPr>
          <p:cNvPr id="68" name="Tombstone Content 6"/>
          <p:cNvSpPr>
            <a:spLocks noGrp="1"/>
          </p:cNvSpPr>
          <p:nvPr>
            <p:ph sz="quarter" idx="48"/>
          </p:nvPr>
        </p:nvSpPr>
        <p:spPr>
          <a:xfrm>
            <a:off x="2474437" y="3775634"/>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9" name="Tombstone Title 6"/>
          <p:cNvSpPr>
            <a:spLocks noGrp="1"/>
          </p:cNvSpPr>
          <p:nvPr>
            <p:ph type="body" sz="quarter" idx="49"/>
          </p:nvPr>
        </p:nvSpPr>
        <p:spPr>
          <a:xfrm>
            <a:off x="2474437" y="3584138"/>
            <a:ext cx="2007677" cy="180975"/>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77" name="Tombstone Picture 6"/>
          <p:cNvSpPr>
            <a:spLocks noGrp="1"/>
          </p:cNvSpPr>
          <p:nvPr>
            <p:ph type="pic" sz="quarter" idx="54"/>
          </p:nvPr>
        </p:nvSpPr>
        <p:spPr>
          <a:xfrm>
            <a:off x="2473937" y="3136463"/>
            <a:ext cx="390525" cy="390525"/>
          </a:xfrm>
        </p:spPr>
        <p:txBody>
          <a:bodyPr>
            <a:normAutofit/>
          </a:bodyPr>
          <a:lstStyle>
            <a:lvl1pPr>
              <a:defRPr sz="1000"/>
            </a:lvl1pPr>
          </a:lstStyle>
          <a:p>
            <a:r>
              <a:rPr lang="en-US"/>
              <a:t>Click icon to add picture</a:t>
            </a:r>
            <a:endParaRPr lang="en-GB"/>
          </a:p>
        </p:txBody>
      </p:sp>
      <p:sp>
        <p:nvSpPr>
          <p:cNvPr id="64" name="Tombstone Content 5"/>
          <p:cNvSpPr>
            <a:spLocks noGrp="1"/>
          </p:cNvSpPr>
          <p:nvPr>
            <p:ph sz="quarter" idx="45"/>
          </p:nvPr>
        </p:nvSpPr>
        <p:spPr>
          <a:xfrm>
            <a:off x="284163" y="3775634"/>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5" name="Tombstone Title 5"/>
          <p:cNvSpPr>
            <a:spLocks noGrp="1"/>
          </p:cNvSpPr>
          <p:nvPr>
            <p:ph type="body" sz="quarter" idx="46"/>
          </p:nvPr>
        </p:nvSpPr>
        <p:spPr>
          <a:xfrm>
            <a:off x="284163" y="3584138"/>
            <a:ext cx="2007677" cy="180975"/>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66" name="Tombstone Picture 5"/>
          <p:cNvSpPr>
            <a:spLocks noGrp="1"/>
          </p:cNvSpPr>
          <p:nvPr>
            <p:ph type="pic" sz="quarter" idx="47"/>
          </p:nvPr>
        </p:nvSpPr>
        <p:spPr>
          <a:xfrm>
            <a:off x="288000" y="3136463"/>
            <a:ext cx="390525" cy="390525"/>
          </a:xfrm>
        </p:spPr>
        <p:txBody>
          <a:bodyPr>
            <a:normAutofit/>
          </a:bodyPr>
          <a:lstStyle>
            <a:lvl1pPr>
              <a:defRPr sz="1000"/>
            </a:lvl1pPr>
          </a:lstStyle>
          <a:p>
            <a:r>
              <a:rPr lang="en-US"/>
              <a:t>Click icon to add picture</a:t>
            </a:r>
            <a:endParaRPr lang="en-GB"/>
          </a:p>
        </p:txBody>
      </p:sp>
      <p:sp>
        <p:nvSpPr>
          <p:cNvPr id="54" name="Tombstone Content 4"/>
          <p:cNvSpPr>
            <a:spLocks noGrp="1"/>
          </p:cNvSpPr>
          <p:nvPr>
            <p:ph sz="quarter" idx="38"/>
          </p:nvPr>
        </p:nvSpPr>
        <p:spPr>
          <a:xfrm>
            <a:off x="6845811" y="1886946"/>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5" name="Tombstone Ttle 4"/>
          <p:cNvSpPr>
            <a:spLocks noGrp="1"/>
          </p:cNvSpPr>
          <p:nvPr>
            <p:ph type="body" sz="quarter" idx="39"/>
          </p:nvPr>
        </p:nvSpPr>
        <p:spPr>
          <a:xfrm>
            <a:off x="6845811" y="1695450"/>
            <a:ext cx="2007677" cy="180975"/>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63" name="Tombstone Picture 4"/>
          <p:cNvSpPr>
            <a:spLocks noGrp="1"/>
          </p:cNvSpPr>
          <p:nvPr>
            <p:ph type="pic" sz="quarter" idx="44"/>
          </p:nvPr>
        </p:nvSpPr>
        <p:spPr>
          <a:xfrm>
            <a:off x="6845811" y="1247775"/>
            <a:ext cx="390525" cy="390525"/>
          </a:xfrm>
        </p:spPr>
        <p:txBody>
          <a:bodyPr>
            <a:normAutofit/>
          </a:bodyPr>
          <a:lstStyle>
            <a:lvl1pPr>
              <a:defRPr sz="1000"/>
            </a:lvl1pPr>
          </a:lstStyle>
          <a:p>
            <a:r>
              <a:rPr lang="en-US"/>
              <a:t>Click icon to add picture</a:t>
            </a:r>
            <a:endParaRPr lang="en-GB"/>
          </a:p>
        </p:txBody>
      </p:sp>
      <p:sp>
        <p:nvSpPr>
          <p:cNvPr id="48" name="Tombstone Content 3"/>
          <p:cNvSpPr>
            <a:spLocks noGrp="1"/>
          </p:cNvSpPr>
          <p:nvPr>
            <p:ph sz="quarter" idx="34"/>
          </p:nvPr>
        </p:nvSpPr>
        <p:spPr>
          <a:xfrm>
            <a:off x="4660124" y="1886946"/>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9" name="Tombstone Title 3"/>
          <p:cNvSpPr>
            <a:spLocks noGrp="1"/>
          </p:cNvSpPr>
          <p:nvPr>
            <p:ph type="body" sz="quarter" idx="35"/>
          </p:nvPr>
        </p:nvSpPr>
        <p:spPr>
          <a:xfrm>
            <a:off x="4660124" y="1695450"/>
            <a:ext cx="2007677" cy="180975"/>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62" name="Tombstone Picture 3"/>
          <p:cNvSpPr>
            <a:spLocks noGrp="1"/>
          </p:cNvSpPr>
          <p:nvPr>
            <p:ph type="pic" sz="quarter" idx="43"/>
          </p:nvPr>
        </p:nvSpPr>
        <p:spPr>
          <a:xfrm>
            <a:off x="4659874" y="1247775"/>
            <a:ext cx="390525" cy="390525"/>
          </a:xfrm>
        </p:spPr>
        <p:txBody>
          <a:bodyPr>
            <a:normAutofit/>
          </a:bodyPr>
          <a:lstStyle>
            <a:lvl1pPr>
              <a:defRPr sz="1000"/>
            </a:lvl1pPr>
          </a:lstStyle>
          <a:p>
            <a:r>
              <a:rPr lang="en-US"/>
              <a:t>Click icon to add picture</a:t>
            </a:r>
            <a:endParaRPr lang="en-GB"/>
          </a:p>
        </p:txBody>
      </p:sp>
      <p:sp>
        <p:nvSpPr>
          <p:cNvPr id="42" name="Tombstone Content 2"/>
          <p:cNvSpPr>
            <a:spLocks noGrp="1"/>
          </p:cNvSpPr>
          <p:nvPr>
            <p:ph sz="quarter" idx="30"/>
          </p:nvPr>
        </p:nvSpPr>
        <p:spPr>
          <a:xfrm>
            <a:off x="2474437" y="1886946"/>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3" name="Tombstone Title 2"/>
          <p:cNvSpPr>
            <a:spLocks noGrp="1"/>
          </p:cNvSpPr>
          <p:nvPr>
            <p:ph type="body" sz="quarter" idx="31"/>
          </p:nvPr>
        </p:nvSpPr>
        <p:spPr>
          <a:xfrm>
            <a:off x="2474437" y="1695450"/>
            <a:ext cx="2007677" cy="180975"/>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60" name="Tombstone Picture 2"/>
          <p:cNvSpPr>
            <a:spLocks noGrp="1"/>
          </p:cNvSpPr>
          <p:nvPr>
            <p:ph type="pic" sz="quarter" idx="42"/>
          </p:nvPr>
        </p:nvSpPr>
        <p:spPr>
          <a:xfrm>
            <a:off x="2473937" y="1247775"/>
            <a:ext cx="390525" cy="390525"/>
          </a:xfrm>
        </p:spPr>
        <p:txBody>
          <a:bodyPr>
            <a:normAutofit/>
          </a:bodyPr>
          <a:lstStyle>
            <a:lvl1pPr>
              <a:defRPr sz="1000"/>
            </a:lvl1pPr>
          </a:lstStyle>
          <a:p>
            <a:r>
              <a:rPr lang="en-US"/>
              <a:t>Click icon to add picture</a:t>
            </a:r>
            <a:endParaRPr lang="en-GB"/>
          </a:p>
        </p:txBody>
      </p:sp>
      <p:sp>
        <p:nvSpPr>
          <p:cNvPr id="14" name="Tombstone Content 1"/>
          <p:cNvSpPr>
            <a:spLocks noGrp="1"/>
          </p:cNvSpPr>
          <p:nvPr>
            <p:ph sz="quarter" idx="18"/>
          </p:nvPr>
        </p:nvSpPr>
        <p:spPr>
          <a:xfrm>
            <a:off x="284163" y="1886946"/>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ombstone Title 1"/>
          <p:cNvSpPr>
            <a:spLocks noGrp="1"/>
          </p:cNvSpPr>
          <p:nvPr>
            <p:ph type="body" sz="quarter" idx="19"/>
          </p:nvPr>
        </p:nvSpPr>
        <p:spPr>
          <a:xfrm>
            <a:off x="284163" y="1695450"/>
            <a:ext cx="2007677" cy="180975"/>
          </a:xfrm>
        </p:spPr>
        <p:txBody>
          <a:bodyPr anchor="ctr" anchorCtr="0">
            <a:noAutofit/>
          </a:bodyPr>
          <a:lstStyle>
            <a:lvl1pPr marL="0" indent="0">
              <a:buNone/>
              <a:defRPr sz="1200" b="1">
                <a:solidFill>
                  <a:schemeClr val="tx1"/>
                </a:solidFill>
                <a:latin typeface="+mj-lt"/>
              </a:defRPr>
            </a:lvl1pPr>
          </a:lstStyle>
          <a:p>
            <a:pPr lvl="0"/>
            <a:r>
              <a:rPr lang="en-US"/>
              <a:t>Click to edit Master text styles</a:t>
            </a:r>
          </a:p>
        </p:txBody>
      </p:sp>
      <p:sp>
        <p:nvSpPr>
          <p:cNvPr id="7" name="Tombstone Picture 1"/>
          <p:cNvSpPr>
            <a:spLocks noGrp="1"/>
          </p:cNvSpPr>
          <p:nvPr>
            <p:ph type="pic" sz="quarter" idx="26"/>
          </p:nvPr>
        </p:nvSpPr>
        <p:spPr>
          <a:xfrm>
            <a:off x="288000" y="1247775"/>
            <a:ext cx="390525" cy="390525"/>
          </a:xfrm>
        </p:spPr>
        <p:txBody>
          <a:bodyPr>
            <a:normAutofit/>
          </a:bodyPr>
          <a:lstStyle>
            <a:lvl1pPr>
              <a:defRPr sz="1000"/>
            </a:lvl1pPr>
          </a:lstStyle>
          <a:p>
            <a:r>
              <a:rPr lang="en-US"/>
              <a:t>Click icon to add picture</a:t>
            </a:r>
            <a:endParaRPr lang="en-GB"/>
          </a:p>
        </p:txBody>
      </p:sp>
      <p:sp>
        <p:nvSpPr>
          <p:cNvPr id="5" name="Slide Subtitle"/>
          <p:cNvSpPr>
            <a:spLocks noGrp="1"/>
          </p:cNvSpPr>
          <p:nvPr>
            <p:ph type="body" sz="quarter" idx="13"/>
          </p:nvPr>
        </p:nvSpPr>
        <p:spPr>
          <a:xfrm>
            <a:off x="284163"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2308474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rket Recognition">
    <p:spTree>
      <p:nvGrpSpPr>
        <p:cNvPr id="1" name=""/>
        <p:cNvGrpSpPr/>
        <p:nvPr/>
      </p:nvGrpSpPr>
      <p:grpSpPr>
        <a:xfrm>
          <a:off x="0" y="0"/>
          <a:ext cx="0" cy="0"/>
          <a:chOff x="0" y="0"/>
          <a:chExt cx="0" cy="0"/>
        </a:xfrm>
      </p:grpSpPr>
      <p:sp>
        <p:nvSpPr>
          <p:cNvPr id="2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22"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51"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3" name="Tombstone Content 8"/>
          <p:cNvSpPr>
            <a:spLocks noGrp="1"/>
          </p:cNvSpPr>
          <p:nvPr>
            <p:ph sz="quarter" idx="123"/>
          </p:nvPr>
        </p:nvSpPr>
        <p:spPr>
          <a:xfrm>
            <a:off x="6825300" y="3741625"/>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3" name="Tombstone Picture 8"/>
          <p:cNvSpPr>
            <a:spLocks noGrp="1"/>
          </p:cNvSpPr>
          <p:nvPr>
            <p:ph type="pic" sz="quarter" idx="112"/>
          </p:nvPr>
        </p:nvSpPr>
        <p:spPr>
          <a:xfrm>
            <a:off x="6825300" y="3159440"/>
            <a:ext cx="2052000" cy="489813"/>
          </a:xfrm>
        </p:spPr>
        <p:txBody>
          <a:bodyPr/>
          <a:lstStyle>
            <a:lvl1pPr marL="0" indent="0">
              <a:buNone/>
              <a:defRPr/>
            </a:lvl1pPr>
          </a:lstStyle>
          <a:p>
            <a:r>
              <a:rPr lang="en-US"/>
              <a:t>Click icon to add picture</a:t>
            </a:r>
            <a:endParaRPr lang="en-GB"/>
          </a:p>
        </p:txBody>
      </p:sp>
      <p:sp>
        <p:nvSpPr>
          <p:cNvPr id="76" name="Tombstone Content 7"/>
          <p:cNvSpPr>
            <a:spLocks noGrp="1"/>
          </p:cNvSpPr>
          <p:nvPr>
            <p:ph sz="quarter" idx="121"/>
          </p:nvPr>
        </p:nvSpPr>
        <p:spPr>
          <a:xfrm>
            <a:off x="4638611" y="3741625"/>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2" name="Tombstone Picture 7"/>
          <p:cNvSpPr>
            <a:spLocks noGrp="1"/>
          </p:cNvSpPr>
          <p:nvPr>
            <p:ph type="pic" sz="quarter" idx="111"/>
          </p:nvPr>
        </p:nvSpPr>
        <p:spPr>
          <a:xfrm>
            <a:off x="4637943" y="3159440"/>
            <a:ext cx="2052000" cy="489813"/>
          </a:xfrm>
        </p:spPr>
        <p:txBody>
          <a:bodyPr/>
          <a:lstStyle>
            <a:lvl1pPr marL="0" indent="0">
              <a:buNone/>
              <a:defRPr/>
            </a:lvl1pPr>
          </a:lstStyle>
          <a:p>
            <a:r>
              <a:rPr lang="en-US"/>
              <a:t>Click icon to add picture</a:t>
            </a:r>
            <a:endParaRPr lang="en-GB"/>
          </a:p>
        </p:txBody>
      </p:sp>
      <p:sp>
        <p:nvSpPr>
          <p:cNvPr id="74" name="Tombstone Content 6"/>
          <p:cNvSpPr>
            <a:spLocks noGrp="1"/>
          </p:cNvSpPr>
          <p:nvPr>
            <p:ph sz="quarter" idx="119"/>
          </p:nvPr>
        </p:nvSpPr>
        <p:spPr>
          <a:xfrm>
            <a:off x="2451923" y="3741625"/>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1" name="Tombstone Picture 6"/>
          <p:cNvSpPr>
            <a:spLocks noGrp="1"/>
          </p:cNvSpPr>
          <p:nvPr>
            <p:ph type="pic" sz="quarter" idx="110"/>
          </p:nvPr>
        </p:nvSpPr>
        <p:spPr>
          <a:xfrm>
            <a:off x="2452592" y="3159440"/>
            <a:ext cx="2052000" cy="489813"/>
          </a:xfrm>
        </p:spPr>
        <p:txBody>
          <a:bodyPr/>
          <a:lstStyle>
            <a:lvl1pPr marL="0" indent="0">
              <a:buNone/>
              <a:defRPr/>
            </a:lvl1pPr>
          </a:lstStyle>
          <a:p>
            <a:r>
              <a:rPr lang="en-US"/>
              <a:t>Click icon to add picture</a:t>
            </a:r>
            <a:endParaRPr lang="en-GB"/>
          </a:p>
        </p:txBody>
      </p:sp>
      <p:sp>
        <p:nvSpPr>
          <p:cNvPr id="72" name="Tombstone Content 5"/>
          <p:cNvSpPr>
            <a:spLocks noGrp="1"/>
          </p:cNvSpPr>
          <p:nvPr>
            <p:ph sz="quarter" idx="117"/>
          </p:nvPr>
        </p:nvSpPr>
        <p:spPr>
          <a:xfrm>
            <a:off x="265235" y="3741625"/>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0" name="Tombstone Picture 5"/>
          <p:cNvSpPr>
            <a:spLocks noGrp="1"/>
          </p:cNvSpPr>
          <p:nvPr>
            <p:ph type="pic" sz="quarter" idx="109"/>
          </p:nvPr>
        </p:nvSpPr>
        <p:spPr>
          <a:xfrm>
            <a:off x="265235" y="3159440"/>
            <a:ext cx="2052000" cy="489813"/>
          </a:xfrm>
        </p:spPr>
        <p:txBody>
          <a:bodyPr/>
          <a:lstStyle>
            <a:lvl1pPr marL="0" indent="0">
              <a:buNone/>
              <a:defRPr/>
            </a:lvl1pPr>
          </a:lstStyle>
          <a:p>
            <a:r>
              <a:rPr lang="en-US"/>
              <a:t>Click icon to add picture</a:t>
            </a:r>
            <a:endParaRPr lang="en-GB"/>
          </a:p>
        </p:txBody>
      </p:sp>
      <p:sp>
        <p:nvSpPr>
          <p:cNvPr id="80" name="Tombstone Content 4"/>
          <p:cNvSpPr>
            <a:spLocks noGrp="1"/>
          </p:cNvSpPr>
          <p:nvPr>
            <p:ph sz="quarter" idx="122"/>
          </p:nvPr>
        </p:nvSpPr>
        <p:spPr>
          <a:xfrm>
            <a:off x="6825300" y="1886946"/>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2" name="Tombstone Picture 4"/>
          <p:cNvSpPr>
            <a:spLocks noGrp="1"/>
          </p:cNvSpPr>
          <p:nvPr>
            <p:ph type="pic" sz="quarter" idx="78"/>
          </p:nvPr>
        </p:nvSpPr>
        <p:spPr>
          <a:xfrm>
            <a:off x="6825300" y="1309688"/>
            <a:ext cx="2052000" cy="489813"/>
          </a:xfrm>
        </p:spPr>
        <p:txBody>
          <a:bodyPr/>
          <a:lstStyle>
            <a:lvl1pPr marL="0" indent="0">
              <a:buNone/>
              <a:defRPr/>
            </a:lvl1pPr>
          </a:lstStyle>
          <a:p>
            <a:r>
              <a:rPr lang="en-US"/>
              <a:t>Click icon to add picture</a:t>
            </a:r>
            <a:endParaRPr lang="en-GB"/>
          </a:p>
        </p:txBody>
      </p:sp>
      <p:sp>
        <p:nvSpPr>
          <p:cNvPr id="75" name="Tombstone Content 3"/>
          <p:cNvSpPr>
            <a:spLocks noGrp="1"/>
          </p:cNvSpPr>
          <p:nvPr>
            <p:ph sz="quarter" idx="120"/>
          </p:nvPr>
        </p:nvSpPr>
        <p:spPr>
          <a:xfrm>
            <a:off x="4638611" y="1886946"/>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1" name="Tombstone Picture 3"/>
          <p:cNvSpPr>
            <a:spLocks noGrp="1"/>
          </p:cNvSpPr>
          <p:nvPr>
            <p:ph type="pic" sz="quarter" idx="76"/>
          </p:nvPr>
        </p:nvSpPr>
        <p:spPr>
          <a:xfrm>
            <a:off x="4637943" y="1309688"/>
            <a:ext cx="2052000" cy="489813"/>
          </a:xfrm>
        </p:spPr>
        <p:txBody>
          <a:bodyPr/>
          <a:lstStyle>
            <a:lvl1pPr marL="0" indent="0">
              <a:buNone/>
              <a:defRPr/>
            </a:lvl1pPr>
          </a:lstStyle>
          <a:p>
            <a:r>
              <a:rPr lang="en-US"/>
              <a:t>Click icon to add picture</a:t>
            </a:r>
            <a:endParaRPr lang="en-GB"/>
          </a:p>
        </p:txBody>
      </p:sp>
      <p:sp>
        <p:nvSpPr>
          <p:cNvPr id="73" name="Tombstone Content 2"/>
          <p:cNvSpPr>
            <a:spLocks noGrp="1"/>
          </p:cNvSpPr>
          <p:nvPr>
            <p:ph sz="quarter" idx="118"/>
          </p:nvPr>
        </p:nvSpPr>
        <p:spPr>
          <a:xfrm>
            <a:off x="2451923" y="1886946"/>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8" name="Tombstone Picture 2"/>
          <p:cNvSpPr>
            <a:spLocks noGrp="1"/>
          </p:cNvSpPr>
          <p:nvPr>
            <p:ph type="pic" sz="quarter" idx="71"/>
          </p:nvPr>
        </p:nvSpPr>
        <p:spPr>
          <a:xfrm>
            <a:off x="2452592" y="1309688"/>
            <a:ext cx="2052000" cy="489813"/>
          </a:xfrm>
        </p:spPr>
        <p:txBody>
          <a:bodyPr/>
          <a:lstStyle>
            <a:lvl1pPr marL="0" indent="0">
              <a:buNone/>
              <a:defRPr/>
            </a:lvl1pPr>
          </a:lstStyle>
          <a:p>
            <a:r>
              <a:rPr lang="en-US"/>
              <a:t>Click icon to add picture</a:t>
            </a:r>
            <a:endParaRPr lang="en-GB"/>
          </a:p>
        </p:txBody>
      </p:sp>
      <p:sp>
        <p:nvSpPr>
          <p:cNvPr id="53" name="Tombstone Content 1"/>
          <p:cNvSpPr>
            <a:spLocks noGrp="1"/>
          </p:cNvSpPr>
          <p:nvPr>
            <p:ph sz="quarter" idx="18"/>
          </p:nvPr>
        </p:nvSpPr>
        <p:spPr>
          <a:xfrm>
            <a:off x="265235" y="1886946"/>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7" name="Tombstone Picture 1"/>
          <p:cNvSpPr>
            <a:spLocks noGrp="1"/>
          </p:cNvSpPr>
          <p:nvPr>
            <p:ph type="pic" sz="quarter" idx="70"/>
          </p:nvPr>
        </p:nvSpPr>
        <p:spPr>
          <a:xfrm>
            <a:off x="265235" y="1309688"/>
            <a:ext cx="2052000" cy="489813"/>
          </a:xfrm>
        </p:spPr>
        <p:txBody>
          <a:bodyPr/>
          <a:lstStyle>
            <a:lvl1pPr marL="0" indent="0">
              <a:buNone/>
              <a:defRPr/>
            </a:lvl1pPr>
          </a:lstStyle>
          <a:p>
            <a:r>
              <a:rPr lang="en-US"/>
              <a:t>Click icon to add picture</a:t>
            </a:r>
            <a:endParaRPr lang="en-GB"/>
          </a:p>
        </p:txBody>
      </p:sp>
      <p:sp>
        <p:nvSpPr>
          <p:cNvPr id="52" name="Slide Subtitle"/>
          <p:cNvSpPr>
            <a:spLocks noGrp="1"/>
          </p:cNvSpPr>
          <p:nvPr>
            <p:ph type="body" sz="quarter" idx="13"/>
          </p:nvPr>
        </p:nvSpPr>
        <p:spPr>
          <a:xfrm>
            <a:off x="284163"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43" name="Slide Title"/>
          <p:cNvSpPr>
            <a:spLocks noGrp="1"/>
          </p:cNvSpPr>
          <p:nvPr>
            <p:ph type="title"/>
          </p:nvPr>
        </p:nvSpPr>
        <p:spPr>
          <a:xfrm>
            <a:off x="288000" y="288000"/>
            <a:ext cx="8568000" cy="446400"/>
          </a:xfrm>
        </p:spPr>
        <p:txBody>
          <a:bodyPr/>
          <a:lstStyle/>
          <a:p>
            <a:r>
              <a:rPr lang="en-US"/>
              <a:t>Click to edit Master title style</a:t>
            </a:r>
            <a:endParaRPr lang="en-GB"/>
          </a:p>
        </p:txBody>
      </p:sp>
    </p:spTree>
    <p:extLst>
      <p:ext uri="{BB962C8B-B14F-4D97-AF65-F5344CB8AC3E}">
        <p14:creationId xmlns:p14="http://schemas.microsoft.com/office/powerpoint/2010/main" val="59010597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s">
    <p:spTree>
      <p:nvGrpSpPr>
        <p:cNvPr id="1" name=""/>
        <p:cNvGrpSpPr/>
        <p:nvPr/>
      </p:nvGrpSpPr>
      <p:grpSpPr>
        <a:xfrm>
          <a:off x="0" y="0"/>
          <a:ext cx="0" cy="0"/>
          <a:chOff x="0" y="0"/>
          <a:chExt cx="0" cy="0"/>
        </a:xfrm>
      </p:grpSpPr>
      <p:sp>
        <p:nvSpPr>
          <p:cNvPr id="32"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31"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51"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4" name="Quote Source 8"/>
          <p:cNvSpPr>
            <a:spLocks noGrp="1"/>
          </p:cNvSpPr>
          <p:nvPr>
            <p:ph sz="quarter" idx="131"/>
          </p:nvPr>
        </p:nvSpPr>
        <p:spPr>
          <a:xfrm>
            <a:off x="6825300" y="4699625"/>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50" name="Quote Content 8"/>
          <p:cNvSpPr>
            <a:spLocks noGrp="1"/>
          </p:cNvSpPr>
          <p:nvPr>
            <p:ph sz="quarter" idx="130" hasCustomPrompt="1"/>
          </p:nvPr>
        </p:nvSpPr>
        <p:spPr>
          <a:xfrm>
            <a:off x="6825300" y="3750252"/>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67" name="Quote Picture 8"/>
          <p:cNvSpPr>
            <a:spLocks noGrp="1"/>
          </p:cNvSpPr>
          <p:nvPr>
            <p:ph type="pic" sz="quarter" idx="116"/>
          </p:nvPr>
        </p:nvSpPr>
        <p:spPr>
          <a:xfrm>
            <a:off x="6828475" y="3147565"/>
            <a:ext cx="2052000" cy="489813"/>
          </a:xfrm>
        </p:spPr>
        <p:txBody>
          <a:bodyPr/>
          <a:lstStyle>
            <a:lvl1pPr marL="0" indent="0">
              <a:buNone/>
              <a:defRPr/>
            </a:lvl1pPr>
          </a:lstStyle>
          <a:p>
            <a:r>
              <a:rPr lang="en-US"/>
              <a:t>Click icon to add picture</a:t>
            </a:r>
            <a:endParaRPr lang="en-GB"/>
          </a:p>
        </p:txBody>
      </p:sp>
      <p:sp>
        <p:nvSpPr>
          <p:cNvPr id="47" name="Quote Source 7"/>
          <p:cNvSpPr>
            <a:spLocks noGrp="1"/>
          </p:cNvSpPr>
          <p:nvPr>
            <p:ph sz="quarter" idx="127"/>
          </p:nvPr>
        </p:nvSpPr>
        <p:spPr>
          <a:xfrm>
            <a:off x="4644920" y="4699625"/>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41" name="Quote Content 7"/>
          <p:cNvSpPr>
            <a:spLocks noGrp="1"/>
          </p:cNvSpPr>
          <p:nvPr>
            <p:ph sz="quarter" idx="126" hasCustomPrompt="1"/>
          </p:nvPr>
        </p:nvSpPr>
        <p:spPr>
          <a:xfrm>
            <a:off x="4644920" y="3750252"/>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66" name="Quote Picture 7"/>
          <p:cNvSpPr>
            <a:spLocks noGrp="1"/>
          </p:cNvSpPr>
          <p:nvPr>
            <p:ph type="pic" sz="quarter" idx="115"/>
          </p:nvPr>
        </p:nvSpPr>
        <p:spPr>
          <a:xfrm>
            <a:off x="4656795" y="3153503"/>
            <a:ext cx="2052000" cy="489813"/>
          </a:xfrm>
        </p:spPr>
        <p:txBody>
          <a:bodyPr/>
          <a:lstStyle>
            <a:lvl1pPr marL="0" indent="0">
              <a:buNone/>
              <a:defRPr/>
            </a:lvl1pPr>
          </a:lstStyle>
          <a:p>
            <a:r>
              <a:rPr lang="en-US"/>
              <a:t>Click icon to add picture</a:t>
            </a:r>
            <a:endParaRPr lang="en-GB"/>
          </a:p>
        </p:txBody>
      </p:sp>
      <p:sp>
        <p:nvSpPr>
          <p:cNvPr id="38" name="Quote Source 6"/>
          <p:cNvSpPr>
            <a:spLocks noGrp="1"/>
          </p:cNvSpPr>
          <p:nvPr>
            <p:ph sz="quarter" idx="123"/>
          </p:nvPr>
        </p:nvSpPr>
        <p:spPr>
          <a:xfrm>
            <a:off x="2452592" y="4699625"/>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37" name="Quote Content 6"/>
          <p:cNvSpPr>
            <a:spLocks noGrp="1"/>
          </p:cNvSpPr>
          <p:nvPr>
            <p:ph sz="quarter" idx="122" hasCustomPrompt="1"/>
          </p:nvPr>
        </p:nvSpPr>
        <p:spPr>
          <a:xfrm>
            <a:off x="2452592" y="3750252"/>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65" name="Quote Picture 6"/>
          <p:cNvSpPr>
            <a:spLocks noGrp="1"/>
          </p:cNvSpPr>
          <p:nvPr>
            <p:ph type="pic" sz="quarter" idx="114"/>
          </p:nvPr>
        </p:nvSpPr>
        <p:spPr>
          <a:xfrm>
            <a:off x="2452591" y="3153502"/>
            <a:ext cx="2052000" cy="489813"/>
          </a:xfrm>
        </p:spPr>
        <p:txBody>
          <a:bodyPr/>
          <a:lstStyle>
            <a:lvl1pPr marL="0" indent="0">
              <a:buNone/>
              <a:defRPr/>
            </a:lvl1pPr>
          </a:lstStyle>
          <a:p>
            <a:r>
              <a:rPr lang="en-US"/>
              <a:t>Click icon to add picture</a:t>
            </a:r>
            <a:endParaRPr lang="en-GB"/>
          </a:p>
        </p:txBody>
      </p:sp>
      <p:sp>
        <p:nvSpPr>
          <p:cNvPr id="34" name="Quote Source 5"/>
          <p:cNvSpPr>
            <a:spLocks noGrp="1"/>
          </p:cNvSpPr>
          <p:nvPr>
            <p:ph sz="quarter" idx="119"/>
          </p:nvPr>
        </p:nvSpPr>
        <p:spPr>
          <a:xfrm>
            <a:off x="265235" y="4699625"/>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33" name="Quote Content 5"/>
          <p:cNvSpPr>
            <a:spLocks noGrp="1"/>
          </p:cNvSpPr>
          <p:nvPr>
            <p:ph sz="quarter" idx="118" hasCustomPrompt="1"/>
          </p:nvPr>
        </p:nvSpPr>
        <p:spPr>
          <a:xfrm>
            <a:off x="265235" y="3750252"/>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64" name="Quote Picture 5"/>
          <p:cNvSpPr>
            <a:spLocks noGrp="1"/>
          </p:cNvSpPr>
          <p:nvPr>
            <p:ph type="pic" sz="quarter" idx="113"/>
          </p:nvPr>
        </p:nvSpPr>
        <p:spPr>
          <a:xfrm>
            <a:off x="264248" y="3151855"/>
            <a:ext cx="2052000" cy="489813"/>
          </a:xfrm>
        </p:spPr>
        <p:txBody>
          <a:bodyPr/>
          <a:lstStyle>
            <a:lvl1pPr marL="0" indent="0">
              <a:buNone/>
              <a:defRPr/>
            </a:lvl1pPr>
          </a:lstStyle>
          <a:p>
            <a:r>
              <a:rPr lang="en-US"/>
              <a:t>Click icon to add picture</a:t>
            </a:r>
            <a:endParaRPr lang="en-GB"/>
          </a:p>
        </p:txBody>
      </p:sp>
      <p:sp>
        <p:nvSpPr>
          <p:cNvPr id="49" name="Quote Source 4"/>
          <p:cNvSpPr>
            <a:spLocks noGrp="1"/>
          </p:cNvSpPr>
          <p:nvPr>
            <p:ph sz="quarter" idx="129"/>
          </p:nvPr>
        </p:nvSpPr>
        <p:spPr>
          <a:xfrm>
            <a:off x="6825300" y="2836319"/>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48" name="Quote Content 4"/>
          <p:cNvSpPr>
            <a:spLocks noGrp="1"/>
          </p:cNvSpPr>
          <p:nvPr>
            <p:ph sz="quarter" idx="128" hasCustomPrompt="1"/>
          </p:nvPr>
        </p:nvSpPr>
        <p:spPr>
          <a:xfrm>
            <a:off x="6825300" y="1886946"/>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46" name="Quote Picture 4"/>
          <p:cNvSpPr>
            <a:spLocks noGrp="1"/>
          </p:cNvSpPr>
          <p:nvPr>
            <p:ph type="pic" sz="quarter" idx="105"/>
          </p:nvPr>
        </p:nvSpPr>
        <p:spPr>
          <a:xfrm>
            <a:off x="6822537" y="1317605"/>
            <a:ext cx="2052000" cy="489813"/>
          </a:xfrm>
        </p:spPr>
        <p:txBody>
          <a:bodyPr/>
          <a:lstStyle>
            <a:lvl1pPr marL="0" indent="0">
              <a:buNone/>
              <a:defRPr/>
            </a:lvl1pPr>
          </a:lstStyle>
          <a:p>
            <a:r>
              <a:rPr lang="en-US"/>
              <a:t>Click icon to add picture</a:t>
            </a:r>
            <a:endParaRPr lang="en-GB"/>
          </a:p>
        </p:txBody>
      </p:sp>
      <p:sp>
        <p:nvSpPr>
          <p:cNvPr id="40" name="Quote Source 3"/>
          <p:cNvSpPr>
            <a:spLocks noGrp="1"/>
          </p:cNvSpPr>
          <p:nvPr>
            <p:ph sz="quarter" idx="125"/>
          </p:nvPr>
        </p:nvSpPr>
        <p:spPr>
          <a:xfrm>
            <a:off x="4644920" y="2836319"/>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39" name="Quote Content 3"/>
          <p:cNvSpPr>
            <a:spLocks noGrp="1"/>
          </p:cNvSpPr>
          <p:nvPr>
            <p:ph sz="quarter" idx="124" hasCustomPrompt="1"/>
          </p:nvPr>
        </p:nvSpPr>
        <p:spPr>
          <a:xfrm>
            <a:off x="4644920" y="1886946"/>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45" name="Quote Picture 3"/>
          <p:cNvSpPr>
            <a:spLocks noGrp="1"/>
          </p:cNvSpPr>
          <p:nvPr>
            <p:ph type="pic" sz="quarter" idx="104"/>
          </p:nvPr>
        </p:nvSpPr>
        <p:spPr>
          <a:xfrm>
            <a:off x="4643252" y="1317605"/>
            <a:ext cx="2052000" cy="489813"/>
          </a:xfrm>
        </p:spPr>
        <p:txBody>
          <a:bodyPr/>
          <a:lstStyle>
            <a:lvl1pPr marL="0" indent="0">
              <a:buNone/>
              <a:defRPr/>
            </a:lvl1pPr>
          </a:lstStyle>
          <a:p>
            <a:r>
              <a:rPr lang="en-US"/>
              <a:t>Click icon to add picture</a:t>
            </a:r>
            <a:endParaRPr lang="en-GB"/>
          </a:p>
        </p:txBody>
      </p:sp>
      <p:sp>
        <p:nvSpPr>
          <p:cNvPr id="36" name="Quote Source 2"/>
          <p:cNvSpPr>
            <a:spLocks noGrp="1"/>
          </p:cNvSpPr>
          <p:nvPr>
            <p:ph sz="quarter" idx="121"/>
          </p:nvPr>
        </p:nvSpPr>
        <p:spPr>
          <a:xfrm>
            <a:off x="2452592" y="2836319"/>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35" name="Quote Content 2"/>
          <p:cNvSpPr>
            <a:spLocks noGrp="1"/>
          </p:cNvSpPr>
          <p:nvPr>
            <p:ph sz="quarter" idx="120" hasCustomPrompt="1"/>
          </p:nvPr>
        </p:nvSpPr>
        <p:spPr>
          <a:xfrm>
            <a:off x="2452592" y="1886946"/>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44" name="Quote Picture 2"/>
          <p:cNvSpPr>
            <a:spLocks noGrp="1"/>
          </p:cNvSpPr>
          <p:nvPr>
            <p:ph type="pic" sz="quarter" idx="103"/>
          </p:nvPr>
        </p:nvSpPr>
        <p:spPr>
          <a:xfrm>
            <a:off x="2452593" y="1311667"/>
            <a:ext cx="2052000" cy="489813"/>
          </a:xfrm>
        </p:spPr>
        <p:txBody>
          <a:bodyPr/>
          <a:lstStyle>
            <a:lvl1pPr marL="0" indent="0">
              <a:buNone/>
              <a:defRPr/>
            </a:lvl1pPr>
          </a:lstStyle>
          <a:p>
            <a:r>
              <a:rPr lang="en-US"/>
              <a:t>Click icon to add picture</a:t>
            </a:r>
            <a:endParaRPr lang="en-GB"/>
          </a:p>
        </p:txBody>
      </p:sp>
      <p:sp>
        <p:nvSpPr>
          <p:cNvPr id="30" name="Quote Source 1"/>
          <p:cNvSpPr>
            <a:spLocks noGrp="1"/>
          </p:cNvSpPr>
          <p:nvPr>
            <p:ph sz="quarter" idx="87"/>
          </p:nvPr>
        </p:nvSpPr>
        <p:spPr>
          <a:xfrm>
            <a:off x="265235" y="2836319"/>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a:t>Click to edit Master text styles</a:t>
            </a:r>
          </a:p>
        </p:txBody>
      </p:sp>
      <p:sp>
        <p:nvSpPr>
          <p:cNvPr id="53" name="Quote Content 1"/>
          <p:cNvSpPr>
            <a:spLocks noGrp="1"/>
          </p:cNvSpPr>
          <p:nvPr>
            <p:ph sz="quarter" idx="18" hasCustomPrompt="1"/>
          </p:nvPr>
        </p:nvSpPr>
        <p:spPr>
          <a:xfrm>
            <a:off x="265235" y="1886946"/>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a:t>“Click to edit Master text styles</a:t>
            </a:r>
          </a:p>
        </p:txBody>
      </p:sp>
      <p:sp>
        <p:nvSpPr>
          <p:cNvPr id="42" name="Quote Picture 1"/>
          <p:cNvSpPr>
            <a:spLocks noGrp="1"/>
          </p:cNvSpPr>
          <p:nvPr>
            <p:ph type="pic" sz="quarter" idx="102"/>
          </p:nvPr>
        </p:nvSpPr>
        <p:spPr>
          <a:xfrm>
            <a:off x="264762" y="1311667"/>
            <a:ext cx="2052000" cy="489813"/>
          </a:xfrm>
        </p:spPr>
        <p:txBody>
          <a:bodyPr/>
          <a:lstStyle>
            <a:lvl1pPr marL="0" indent="0">
              <a:buNone/>
              <a:defRPr/>
            </a:lvl1pPr>
          </a:lstStyle>
          <a:p>
            <a:r>
              <a:rPr lang="en-US"/>
              <a:t>Click icon to add picture</a:t>
            </a:r>
            <a:endParaRPr lang="en-GB"/>
          </a:p>
        </p:txBody>
      </p:sp>
      <p:sp>
        <p:nvSpPr>
          <p:cNvPr id="52" name="Slide Subtitle"/>
          <p:cNvSpPr>
            <a:spLocks noGrp="1"/>
          </p:cNvSpPr>
          <p:nvPr>
            <p:ph type="body" sz="quarter" idx="13"/>
          </p:nvPr>
        </p:nvSpPr>
        <p:spPr>
          <a:xfrm>
            <a:off x="284163"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43" name="Slide Title"/>
          <p:cNvSpPr>
            <a:spLocks noGrp="1"/>
          </p:cNvSpPr>
          <p:nvPr>
            <p:ph type="title"/>
          </p:nvPr>
        </p:nvSpPr>
        <p:spPr>
          <a:xfrm>
            <a:off x="288000" y="288000"/>
            <a:ext cx="8568000" cy="446400"/>
          </a:xfrm>
        </p:spPr>
        <p:txBody>
          <a:bodyPr/>
          <a:lstStyle/>
          <a:p>
            <a:r>
              <a:rPr lang="en-US"/>
              <a:t>Click to edit Master title style</a:t>
            </a:r>
            <a:endParaRPr lang="en-GB"/>
          </a:p>
        </p:txBody>
      </p:sp>
    </p:spTree>
    <p:extLst>
      <p:ext uri="{BB962C8B-B14F-4D97-AF65-F5344CB8AC3E}">
        <p14:creationId xmlns:p14="http://schemas.microsoft.com/office/powerpoint/2010/main" val="393329010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4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42"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4" name="Lawyer Text 9"/>
          <p:cNvSpPr>
            <a:spLocks noGrp="1"/>
          </p:cNvSpPr>
          <p:nvPr>
            <p:ph sz="quarter" idx="80"/>
          </p:nvPr>
        </p:nvSpPr>
        <p:spPr>
          <a:xfrm>
            <a:off x="6925987" y="3992408"/>
            <a:ext cx="2124000" cy="540000"/>
          </a:xfrm>
        </p:spPr>
        <p:txBody>
          <a:bodyPr lIns="0" tIns="36000" rIns="0" bIns="36000">
            <a:noAutofit/>
          </a:bodyPr>
          <a:lstStyle>
            <a:lvl1pPr marL="0" indent="0">
              <a:lnSpc>
                <a:spcPct val="100000"/>
              </a:lnSpc>
              <a:spcAft>
                <a:spcPct val="0"/>
              </a:spcAft>
              <a:buNone/>
              <a:defRPr sz="800">
                <a:solidFill>
                  <a:schemeClr val="tx1"/>
                </a:solidFill>
                <a:latin typeface="+mj-lt"/>
              </a:defRPr>
            </a:lvl1pPr>
            <a:lvl2pPr marL="177036" indent="-171450">
              <a:lnSpc>
                <a:spcPct val="100000"/>
              </a:lnSpc>
              <a:spcAft>
                <a:spcPct val="0"/>
              </a:spcAft>
              <a:buFont typeface="Telefonica Text" pitchFamily="50" charset="0"/>
              <a:buChar char="–"/>
              <a:defRPr sz="800">
                <a:latin typeface="+mj-lt"/>
              </a:defRPr>
            </a:lvl2pPr>
            <a:lvl3pPr marL="179388" indent="-173038">
              <a:lnSpc>
                <a:spcPct val="100000"/>
              </a:lnSpc>
              <a:spcAft>
                <a:spcPct val="0"/>
              </a:spcAft>
              <a:defRPr sz="1000">
                <a:latin typeface="+mj-lt"/>
              </a:defRPr>
            </a:lvl3pPr>
            <a:lvl4pPr marL="358775" indent="-173038">
              <a:lnSpc>
                <a:spcPct val="100000"/>
              </a:lnSpc>
              <a:spcAft>
                <a:spcPct val="0"/>
              </a:spcAft>
              <a:defRPr sz="800">
                <a:latin typeface="+mj-lt"/>
              </a:defRPr>
            </a:lvl4pPr>
            <a:lvl5pPr marL="538163" indent="-173038">
              <a:lnSpc>
                <a:spcPct val="100000"/>
              </a:lnSpc>
              <a:spcAft>
                <a:spcPct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93" name="Lawyer Name 9"/>
          <p:cNvSpPr>
            <a:spLocks noGrp="1"/>
          </p:cNvSpPr>
          <p:nvPr>
            <p:ph type="body" sz="quarter" idx="79"/>
          </p:nvPr>
        </p:nvSpPr>
        <p:spPr>
          <a:xfrm>
            <a:off x="6925986" y="3812618"/>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92" name="Area of Focus 9"/>
          <p:cNvSpPr>
            <a:spLocks noGrp="1"/>
          </p:cNvSpPr>
          <p:nvPr>
            <p:ph type="body" sz="quarter" idx="78"/>
          </p:nvPr>
        </p:nvSpPr>
        <p:spPr>
          <a:xfrm>
            <a:off x="6925986" y="3579862"/>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91" name="Lawyer Picture 9"/>
          <p:cNvSpPr>
            <a:spLocks noGrp="1" noChangeAspect="1"/>
          </p:cNvSpPr>
          <p:nvPr>
            <p:ph type="pic" sz="quarter" idx="77"/>
          </p:nvPr>
        </p:nvSpPr>
        <p:spPr>
          <a:xfrm>
            <a:off x="6150550" y="3771412"/>
            <a:ext cx="720000" cy="720000"/>
          </a:xfrm>
        </p:spPr>
        <p:txBody>
          <a:bodyPr>
            <a:noAutofit/>
          </a:bodyPr>
          <a:lstStyle>
            <a:lvl1pPr marL="0" indent="0">
              <a:buNone/>
              <a:defRPr sz="1000"/>
            </a:lvl1pPr>
          </a:lstStyle>
          <a:p>
            <a:r>
              <a:rPr lang="en-US"/>
              <a:t>Click icon to add picture</a:t>
            </a:r>
            <a:endParaRPr lang="en-GB"/>
          </a:p>
        </p:txBody>
      </p:sp>
      <p:sp>
        <p:nvSpPr>
          <p:cNvPr id="90" name="Lawyer Text 8"/>
          <p:cNvSpPr>
            <a:spLocks noGrp="1"/>
          </p:cNvSpPr>
          <p:nvPr>
            <p:ph sz="quarter" idx="76"/>
          </p:nvPr>
        </p:nvSpPr>
        <p:spPr>
          <a:xfrm>
            <a:off x="3999537" y="3992408"/>
            <a:ext cx="2124000" cy="540000"/>
          </a:xfrm>
        </p:spPr>
        <p:txBody>
          <a:bodyPr lIns="0" tIns="36000" rIns="0" bIns="36000">
            <a:noAutofit/>
          </a:bodyPr>
          <a:lstStyle>
            <a:lvl1pPr marL="0" indent="0">
              <a:lnSpc>
                <a:spcPct val="100000"/>
              </a:lnSpc>
              <a:spcAft>
                <a:spcPct val="0"/>
              </a:spcAft>
              <a:buNone/>
              <a:defRPr sz="800">
                <a:solidFill>
                  <a:schemeClr val="tx1"/>
                </a:solidFill>
                <a:latin typeface="+mj-lt"/>
              </a:defRPr>
            </a:lvl1pPr>
            <a:lvl2pPr marL="177036" indent="-171450">
              <a:lnSpc>
                <a:spcPct val="100000"/>
              </a:lnSpc>
              <a:spcAft>
                <a:spcPct val="0"/>
              </a:spcAft>
              <a:buFont typeface="Telefonica Text" pitchFamily="50" charset="0"/>
              <a:buChar char="–"/>
              <a:defRPr sz="800">
                <a:latin typeface="+mj-lt"/>
              </a:defRPr>
            </a:lvl2pPr>
            <a:lvl3pPr marL="179388" indent="-173038">
              <a:lnSpc>
                <a:spcPct val="100000"/>
              </a:lnSpc>
              <a:spcAft>
                <a:spcPct val="0"/>
              </a:spcAft>
              <a:defRPr sz="1000">
                <a:latin typeface="+mj-lt"/>
              </a:defRPr>
            </a:lvl3pPr>
            <a:lvl4pPr marL="358775" indent="-173038">
              <a:lnSpc>
                <a:spcPct val="100000"/>
              </a:lnSpc>
              <a:spcAft>
                <a:spcPct val="0"/>
              </a:spcAft>
              <a:defRPr sz="800">
                <a:latin typeface="+mj-lt"/>
              </a:defRPr>
            </a:lvl4pPr>
            <a:lvl5pPr marL="538163" indent="-173038">
              <a:lnSpc>
                <a:spcPct val="100000"/>
              </a:lnSpc>
              <a:spcAft>
                <a:spcPct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89" name="Lawyer Name 8"/>
          <p:cNvSpPr>
            <a:spLocks noGrp="1"/>
          </p:cNvSpPr>
          <p:nvPr>
            <p:ph type="body" sz="quarter" idx="75"/>
          </p:nvPr>
        </p:nvSpPr>
        <p:spPr>
          <a:xfrm>
            <a:off x="3999536" y="3812618"/>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88" name="Area of Focus 8"/>
          <p:cNvSpPr>
            <a:spLocks noGrp="1"/>
          </p:cNvSpPr>
          <p:nvPr>
            <p:ph type="body" sz="quarter" idx="74"/>
          </p:nvPr>
        </p:nvSpPr>
        <p:spPr>
          <a:xfrm>
            <a:off x="3999536" y="3579862"/>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87" name="Lawyer Picture 8"/>
          <p:cNvSpPr>
            <a:spLocks noGrp="1" noChangeAspect="1"/>
          </p:cNvSpPr>
          <p:nvPr>
            <p:ph type="pic" sz="quarter" idx="73"/>
          </p:nvPr>
        </p:nvSpPr>
        <p:spPr>
          <a:xfrm>
            <a:off x="3224100" y="3771412"/>
            <a:ext cx="720000" cy="720000"/>
          </a:xfrm>
        </p:spPr>
        <p:txBody>
          <a:bodyPr>
            <a:noAutofit/>
          </a:bodyPr>
          <a:lstStyle>
            <a:lvl1pPr marL="0" indent="0">
              <a:buNone/>
              <a:defRPr sz="1000"/>
            </a:lvl1pPr>
          </a:lstStyle>
          <a:p>
            <a:r>
              <a:rPr lang="en-US"/>
              <a:t>Click icon to add picture</a:t>
            </a:r>
            <a:endParaRPr lang="en-GB"/>
          </a:p>
        </p:txBody>
      </p:sp>
      <p:sp>
        <p:nvSpPr>
          <p:cNvPr id="86" name="Lawyer Text 7"/>
          <p:cNvSpPr>
            <a:spLocks noGrp="1"/>
          </p:cNvSpPr>
          <p:nvPr>
            <p:ph sz="quarter" idx="72"/>
          </p:nvPr>
        </p:nvSpPr>
        <p:spPr>
          <a:xfrm>
            <a:off x="1062776" y="3992408"/>
            <a:ext cx="2124000" cy="540000"/>
          </a:xfrm>
        </p:spPr>
        <p:txBody>
          <a:bodyPr lIns="0" tIns="36000" rIns="0" bIns="36000">
            <a:noAutofit/>
          </a:bodyPr>
          <a:lstStyle>
            <a:lvl1pPr marL="0" indent="0">
              <a:lnSpc>
                <a:spcPct val="100000"/>
              </a:lnSpc>
              <a:spcAft>
                <a:spcPct val="0"/>
              </a:spcAft>
              <a:buNone/>
              <a:defRPr sz="800">
                <a:solidFill>
                  <a:schemeClr val="tx1"/>
                </a:solidFill>
                <a:latin typeface="+mj-lt"/>
              </a:defRPr>
            </a:lvl1pPr>
            <a:lvl2pPr marL="177036" indent="-171450">
              <a:lnSpc>
                <a:spcPct val="100000"/>
              </a:lnSpc>
              <a:spcAft>
                <a:spcPct val="0"/>
              </a:spcAft>
              <a:buFont typeface="Telefonica Text" pitchFamily="50" charset="0"/>
              <a:buChar char="–"/>
              <a:defRPr sz="800">
                <a:latin typeface="+mj-lt"/>
              </a:defRPr>
            </a:lvl2pPr>
            <a:lvl3pPr marL="179388" indent="-173038">
              <a:lnSpc>
                <a:spcPct val="100000"/>
              </a:lnSpc>
              <a:spcAft>
                <a:spcPct val="0"/>
              </a:spcAft>
              <a:defRPr sz="1000">
                <a:latin typeface="+mj-lt"/>
              </a:defRPr>
            </a:lvl3pPr>
            <a:lvl4pPr marL="358775" indent="-173038">
              <a:lnSpc>
                <a:spcPct val="100000"/>
              </a:lnSpc>
              <a:spcAft>
                <a:spcPct val="0"/>
              </a:spcAft>
              <a:defRPr sz="800">
                <a:latin typeface="+mj-lt"/>
              </a:defRPr>
            </a:lvl4pPr>
            <a:lvl5pPr marL="538163" indent="-173038">
              <a:lnSpc>
                <a:spcPct val="100000"/>
              </a:lnSpc>
              <a:spcAft>
                <a:spcPct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85" name="Lawyer Name 7"/>
          <p:cNvSpPr>
            <a:spLocks noGrp="1"/>
          </p:cNvSpPr>
          <p:nvPr>
            <p:ph type="body" sz="quarter" idx="71"/>
          </p:nvPr>
        </p:nvSpPr>
        <p:spPr>
          <a:xfrm>
            <a:off x="1062775" y="3812618"/>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83" name="Lawyer Picture 7"/>
          <p:cNvSpPr>
            <a:spLocks noGrp="1" noChangeAspect="1"/>
          </p:cNvSpPr>
          <p:nvPr>
            <p:ph type="pic" sz="quarter" idx="69"/>
          </p:nvPr>
        </p:nvSpPr>
        <p:spPr>
          <a:xfrm>
            <a:off x="287339" y="3771412"/>
            <a:ext cx="720000" cy="720000"/>
          </a:xfrm>
        </p:spPr>
        <p:txBody>
          <a:bodyPr>
            <a:noAutofit/>
          </a:bodyPr>
          <a:lstStyle>
            <a:lvl1pPr marL="0" indent="0">
              <a:buNone/>
              <a:defRPr sz="1000"/>
            </a:lvl1pPr>
          </a:lstStyle>
          <a:p>
            <a:r>
              <a:rPr lang="en-US"/>
              <a:t>Click icon to add picture</a:t>
            </a:r>
            <a:endParaRPr lang="en-GB"/>
          </a:p>
        </p:txBody>
      </p:sp>
      <p:sp>
        <p:nvSpPr>
          <p:cNvPr id="84" name="Area of Focus 7"/>
          <p:cNvSpPr>
            <a:spLocks noGrp="1"/>
          </p:cNvSpPr>
          <p:nvPr>
            <p:ph type="body" sz="quarter" idx="70"/>
          </p:nvPr>
        </p:nvSpPr>
        <p:spPr>
          <a:xfrm>
            <a:off x="1062775" y="3579862"/>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82" name="LawyerText 6"/>
          <p:cNvSpPr>
            <a:spLocks noGrp="1"/>
          </p:cNvSpPr>
          <p:nvPr>
            <p:ph sz="quarter" idx="68"/>
          </p:nvPr>
        </p:nvSpPr>
        <p:spPr>
          <a:xfrm>
            <a:off x="6925987" y="2840280"/>
            <a:ext cx="2124000" cy="540000"/>
          </a:xfrm>
        </p:spPr>
        <p:txBody>
          <a:bodyPr lIns="0" tIns="36000" rIns="0" bIns="36000">
            <a:noAutofit/>
          </a:bodyPr>
          <a:lstStyle>
            <a:lvl1pPr marL="0" indent="0">
              <a:lnSpc>
                <a:spcPct val="100000"/>
              </a:lnSpc>
              <a:spcAft>
                <a:spcPct val="0"/>
              </a:spcAft>
              <a:buNone/>
              <a:defRPr sz="800">
                <a:solidFill>
                  <a:schemeClr val="tx1"/>
                </a:solidFill>
                <a:latin typeface="+mj-lt"/>
              </a:defRPr>
            </a:lvl1pPr>
            <a:lvl2pPr marL="177036" indent="-171450">
              <a:lnSpc>
                <a:spcPct val="100000"/>
              </a:lnSpc>
              <a:spcAft>
                <a:spcPct val="0"/>
              </a:spcAft>
              <a:buFont typeface="Telefonica Text" pitchFamily="50" charset="0"/>
              <a:buChar char="–"/>
              <a:defRPr sz="800">
                <a:latin typeface="+mj-lt"/>
              </a:defRPr>
            </a:lvl2pPr>
            <a:lvl3pPr marL="179388" indent="-173038">
              <a:lnSpc>
                <a:spcPct val="100000"/>
              </a:lnSpc>
              <a:spcAft>
                <a:spcPct val="0"/>
              </a:spcAft>
              <a:defRPr sz="1000">
                <a:latin typeface="+mj-lt"/>
              </a:defRPr>
            </a:lvl3pPr>
            <a:lvl4pPr marL="358775" indent="-173038">
              <a:lnSpc>
                <a:spcPct val="100000"/>
              </a:lnSpc>
              <a:spcAft>
                <a:spcPct val="0"/>
              </a:spcAft>
              <a:defRPr sz="800">
                <a:latin typeface="+mj-lt"/>
              </a:defRPr>
            </a:lvl4pPr>
            <a:lvl5pPr marL="538163" indent="-173038">
              <a:lnSpc>
                <a:spcPct val="100000"/>
              </a:lnSpc>
              <a:spcAft>
                <a:spcPct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81" name="Lawyer Name 6"/>
          <p:cNvSpPr>
            <a:spLocks noGrp="1"/>
          </p:cNvSpPr>
          <p:nvPr>
            <p:ph type="body" sz="quarter" idx="67"/>
          </p:nvPr>
        </p:nvSpPr>
        <p:spPr>
          <a:xfrm>
            <a:off x="6925986" y="2660490"/>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80" name="Area of Focus 6"/>
          <p:cNvSpPr>
            <a:spLocks noGrp="1"/>
          </p:cNvSpPr>
          <p:nvPr>
            <p:ph type="body" sz="quarter" idx="66"/>
          </p:nvPr>
        </p:nvSpPr>
        <p:spPr>
          <a:xfrm>
            <a:off x="6925986" y="2427734"/>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76" name="Lawyer Picture 6"/>
          <p:cNvSpPr>
            <a:spLocks noGrp="1" noChangeAspect="1"/>
          </p:cNvSpPr>
          <p:nvPr>
            <p:ph type="pic" sz="quarter" idx="65"/>
          </p:nvPr>
        </p:nvSpPr>
        <p:spPr>
          <a:xfrm>
            <a:off x="6150550" y="2619284"/>
            <a:ext cx="720000" cy="720000"/>
          </a:xfrm>
        </p:spPr>
        <p:txBody>
          <a:bodyPr>
            <a:noAutofit/>
          </a:bodyPr>
          <a:lstStyle>
            <a:lvl1pPr marL="0" indent="0">
              <a:buNone/>
              <a:defRPr sz="1000"/>
            </a:lvl1pPr>
          </a:lstStyle>
          <a:p>
            <a:r>
              <a:rPr lang="en-US"/>
              <a:t>Click icon to add picture</a:t>
            </a:r>
            <a:endParaRPr lang="en-GB"/>
          </a:p>
        </p:txBody>
      </p:sp>
      <p:sp>
        <p:nvSpPr>
          <p:cNvPr id="73" name="Lawyer Text 5"/>
          <p:cNvSpPr>
            <a:spLocks noGrp="1"/>
          </p:cNvSpPr>
          <p:nvPr>
            <p:ph sz="quarter" idx="64"/>
          </p:nvPr>
        </p:nvSpPr>
        <p:spPr>
          <a:xfrm>
            <a:off x="3999537" y="2840280"/>
            <a:ext cx="2124000" cy="540000"/>
          </a:xfrm>
        </p:spPr>
        <p:txBody>
          <a:bodyPr lIns="0" tIns="36000" rIns="0" bIns="36000">
            <a:noAutofit/>
          </a:bodyPr>
          <a:lstStyle>
            <a:lvl1pPr marL="0" indent="0">
              <a:lnSpc>
                <a:spcPct val="100000"/>
              </a:lnSpc>
              <a:spcAft>
                <a:spcPct val="0"/>
              </a:spcAft>
              <a:buNone/>
              <a:defRPr sz="800">
                <a:solidFill>
                  <a:schemeClr val="tx1"/>
                </a:solidFill>
                <a:latin typeface="+mj-lt"/>
              </a:defRPr>
            </a:lvl1pPr>
            <a:lvl2pPr marL="177036" indent="-171450">
              <a:lnSpc>
                <a:spcPct val="100000"/>
              </a:lnSpc>
              <a:spcAft>
                <a:spcPct val="0"/>
              </a:spcAft>
              <a:buFont typeface="Telefonica Text" pitchFamily="50" charset="0"/>
              <a:buChar char="–"/>
              <a:defRPr sz="800">
                <a:latin typeface="+mj-lt"/>
              </a:defRPr>
            </a:lvl2pPr>
            <a:lvl3pPr marL="179388" indent="-173038">
              <a:lnSpc>
                <a:spcPct val="100000"/>
              </a:lnSpc>
              <a:spcAft>
                <a:spcPct val="0"/>
              </a:spcAft>
              <a:defRPr sz="1000">
                <a:latin typeface="+mj-lt"/>
              </a:defRPr>
            </a:lvl3pPr>
            <a:lvl4pPr marL="358775" indent="-173038">
              <a:lnSpc>
                <a:spcPct val="100000"/>
              </a:lnSpc>
              <a:spcAft>
                <a:spcPct val="0"/>
              </a:spcAft>
              <a:defRPr sz="800">
                <a:latin typeface="+mj-lt"/>
              </a:defRPr>
            </a:lvl4pPr>
            <a:lvl5pPr marL="538163" indent="-173038">
              <a:lnSpc>
                <a:spcPct val="100000"/>
              </a:lnSpc>
              <a:spcAft>
                <a:spcPct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70" name="Lawyer Name 5"/>
          <p:cNvSpPr>
            <a:spLocks noGrp="1"/>
          </p:cNvSpPr>
          <p:nvPr>
            <p:ph type="body" sz="quarter" idx="63"/>
          </p:nvPr>
        </p:nvSpPr>
        <p:spPr>
          <a:xfrm>
            <a:off x="3999536" y="2660490"/>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67" name="Area of Focus 5"/>
          <p:cNvSpPr>
            <a:spLocks noGrp="1"/>
          </p:cNvSpPr>
          <p:nvPr>
            <p:ph type="body" sz="quarter" idx="62"/>
          </p:nvPr>
        </p:nvSpPr>
        <p:spPr>
          <a:xfrm>
            <a:off x="3999536" y="2427734"/>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61" name="Lawyer Picture 5"/>
          <p:cNvSpPr>
            <a:spLocks noGrp="1" noChangeAspect="1"/>
          </p:cNvSpPr>
          <p:nvPr>
            <p:ph type="pic" sz="quarter" idx="61"/>
          </p:nvPr>
        </p:nvSpPr>
        <p:spPr>
          <a:xfrm>
            <a:off x="3224100" y="2619284"/>
            <a:ext cx="720000" cy="720000"/>
          </a:xfrm>
        </p:spPr>
        <p:txBody>
          <a:bodyPr>
            <a:noAutofit/>
          </a:bodyPr>
          <a:lstStyle>
            <a:lvl1pPr marL="0" indent="0">
              <a:buNone/>
              <a:defRPr sz="1000"/>
            </a:lvl1pPr>
          </a:lstStyle>
          <a:p>
            <a:r>
              <a:rPr lang="en-US"/>
              <a:t>Click icon to add picture</a:t>
            </a:r>
            <a:endParaRPr lang="en-GB"/>
          </a:p>
        </p:txBody>
      </p:sp>
      <p:sp>
        <p:nvSpPr>
          <p:cNvPr id="59" name="Lawyer Text 4"/>
          <p:cNvSpPr>
            <a:spLocks noGrp="1"/>
          </p:cNvSpPr>
          <p:nvPr>
            <p:ph sz="quarter" idx="60"/>
          </p:nvPr>
        </p:nvSpPr>
        <p:spPr>
          <a:xfrm>
            <a:off x="1062776" y="2840280"/>
            <a:ext cx="2124000" cy="540000"/>
          </a:xfrm>
        </p:spPr>
        <p:txBody>
          <a:bodyPr lIns="0" tIns="36000" rIns="0" bIns="36000">
            <a:noAutofit/>
          </a:bodyPr>
          <a:lstStyle>
            <a:lvl1pPr marL="0" indent="0">
              <a:lnSpc>
                <a:spcPct val="100000"/>
              </a:lnSpc>
              <a:spcAft>
                <a:spcPct val="0"/>
              </a:spcAft>
              <a:buNone/>
              <a:defRPr sz="800">
                <a:solidFill>
                  <a:schemeClr val="tx1"/>
                </a:solidFill>
                <a:latin typeface="+mj-lt"/>
              </a:defRPr>
            </a:lvl1pPr>
            <a:lvl2pPr marL="177036" indent="-171450">
              <a:lnSpc>
                <a:spcPct val="100000"/>
              </a:lnSpc>
              <a:spcAft>
                <a:spcPct val="0"/>
              </a:spcAft>
              <a:buFont typeface="Telefonica Text" pitchFamily="50" charset="0"/>
              <a:buChar char="–"/>
              <a:defRPr sz="800">
                <a:latin typeface="+mj-lt"/>
              </a:defRPr>
            </a:lvl2pPr>
            <a:lvl3pPr marL="179388" indent="-173038">
              <a:lnSpc>
                <a:spcPct val="100000"/>
              </a:lnSpc>
              <a:spcAft>
                <a:spcPct val="0"/>
              </a:spcAft>
              <a:defRPr sz="1000">
                <a:latin typeface="+mj-lt"/>
              </a:defRPr>
            </a:lvl3pPr>
            <a:lvl4pPr marL="358775" indent="-173038">
              <a:lnSpc>
                <a:spcPct val="100000"/>
              </a:lnSpc>
              <a:spcAft>
                <a:spcPct val="0"/>
              </a:spcAft>
              <a:defRPr sz="800">
                <a:latin typeface="+mj-lt"/>
              </a:defRPr>
            </a:lvl4pPr>
            <a:lvl5pPr marL="538163" indent="-173038">
              <a:lnSpc>
                <a:spcPct val="100000"/>
              </a:lnSpc>
              <a:spcAft>
                <a:spcPct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58" name="Lawyer Name 4"/>
          <p:cNvSpPr>
            <a:spLocks noGrp="1"/>
          </p:cNvSpPr>
          <p:nvPr>
            <p:ph type="body" sz="quarter" idx="59"/>
          </p:nvPr>
        </p:nvSpPr>
        <p:spPr>
          <a:xfrm>
            <a:off x="1062775" y="2660490"/>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57" name="Area of Focus 4"/>
          <p:cNvSpPr>
            <a:spLocks noGrp="1"/>
          </p:cNvSpPr>
          <p:nvPr>
            <p:ph type="body" sz="quarter" idx="58"/>
          </p:nvPr>
        </p:nvSpPr>
        <p:spPr>
          <a:xfrm>
            <a:off x="1062775" y="2427734"/>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56" name="Lawyer Picture 4"/>
          <p:cNvSpPr>
            <a:spLocks noGrp="1" noChangeAspect="1"/>
          </p:cNvSpPr>
          <p:nvPr>
            <p:ph type="pic" sz="quarter" idx="57"/>
          </p:nvPr>
        </p:nvSpPr>
        <p:spPr>
          <a:xfrm>
            <a:off x="287339" y="2619284"/>
            <a:ext cx="720000" cy="720000"/>
          </a:xfrm>
        </p:spPr>
        <p:txBody>
          <a:bodyPr>
            <a:noAutofit/>
          </a:bodyPr>
          <a:lstStyle>
            <a:lvl1pPr marL="0" indent="0">
              <a:buNone/>
              <a:defRPr sz="1000"/>
            </a:lvl1pPr>
          </a:lstStyle>
          <a:p>
            <a:r>
              <a:rPr lang="en-US"/>
              <a:t>Click icon to add picture</a:t>
            </a:r>
            <a:endParaRPr lang="en-GB"/>
          </a:p>
        </p:txBody>
      </p:sp>
      <p:sp>
        <p:nvSpPr>
          <p:cNvPr id="53" name="Lawyer Text 3"/>
          <p:cNvSpPr>
            <a:spLocks noGrp="1"/>
          </p:cNvSpPr>
          <p:nvPr>
            <p:ph sz="quarter" idx="56"/>
          </p:nvPr>
        </p:nvSpPr>
        <p:spPr>
          <a:xfrm>
            <a:off x="6925987" y="1710223"/>
            <a:ext cx="2124000" cy="540000"/>
          </a:xfrm>
        </p:spPr>
        <p:txBody>
          <a:bodyPr lIns="0" tIns="36000" rIns="0" bIns="36000">
            <a:noAutofit/>
          </a:bodyPr>
          <a:lstStyle>
            <a:lvl1pPr marL="0" indent="0">
              <a:lnSpc>
                <a:spcPct val="100000"/>
              </a:lnSpc>
              <a:spcAft>
                <a:spcPct val="0"/>
              </a:spcAft>
              <a:buNone/>
              <a:defRPr sz="800">
                <a:solidFill>
                  <a:schemeClr val="tx1"/>
                </a:solidFill>
                <a:latin typeface="+mj-lt"/>
              </a:defRPr>
            </a:lvl1pPr>
            <a:lvl2pPr marL="177036" indent="-171450">
              <a:lnSpc>
                <a:spcPct val="100000"/>
              </a:lnSpc>
              <a:spcAft>
                <a:spcPct val="0"/>
              </a:spcAft>
              <a:buFont typeface="Telefonica Text" pitchFamily="50" charset="0"/>
              <a:buChar char="–"/>
              <a:defRPr sz="800">
                <a:latin typeface="+mj-lt"/>
              </a:defRPr>
            </a:lvl2pPr>
            <a:lvl3pPr marL="179388" indent="-173038">
              <a:lnSpc>
                <a:spcPct val="100000"/>
              </a:lnSpc>
              <a:spcAft>
                <a:spcPct val="0"/>
              </a:spcAft>
              <a:defRPr sz="1000">
                <a:latin typeface="+mj-lt"/>
              </a:defRPr>
            </a:lvl3pPr>
            <a:lvl4pPr marL="358775" indent="-173038">
              <a:lnSpc>
                <a:spcPct val="100000"/>
              </a:lnSpc>
              <a:spcAft>
                <a:spcPct val="0"/>
              </a:spcAft>
              <a:defRPr sz="800">
                <a:latin typeface="+mj-lt"/>
              </a:defRPr>
            </a:lvl4pPr>
            <a:lvl5pPr marL="538163" indent="-173038">
              <a:lnSpc>
                <a:spcPct val="100000"/>
              </a:lnSpc>
              <a:spcAft>
                <a:spcPct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52" name="Lawyer Name 3"/>
          <p:cNvSpPr>
            <a:spLocks noGrp="1"/>
          </p:cNvSpPr>
          <p:nvPr>
            <p:ph type="body" sz="quarter" idx="55"/>
          </p:nvPr>
        </p:nvSpPr>
        <p:spPr>
          <a:xfrm>
            <a:off x="6925986" y="1530433"/>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51" name="Area of Focus 3"/>
          <p:cNvSpPr>
            <a:spLocks noGrp="1"/>
          </p:cNvSpPr>
          <p:nvPr>
            <p:ph type="body" sz="quarter" idx="54"/>
          </p:nvPr>
        </p:nvSpPr>
        <p:spPr>
          <a:xfrm>
            <a:off x="6925986" y="1297677"/>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50" name="Lawyer Picture 3"/>
          <p:cNvSpPr>
            <a:spLocks noGrp="1" noChangeAspect="1"/>
          </p:cNvSpPr>
          <p:nvPr>
            <p:ph type="pic" sz="quarter" idx="53"/>
          </p:nvPr>
        </p:nvSpPr>
        <p:spPr>
          <a:xfrm>
            <a:off x="6150550" y="1489227"/>
            <a:ext cx="720000" cy="720000"/>
          </a:xfrm>
        </p:spPr>
        <p:txBody>
          <a:bodyPr>
            <a:noAutofit/>
          </a:bodyPr>
          <a:lstStyle>
            <a:lvl1pPr marL="0" indent="0">
              <a:buNone/>
              <a:defRPr sz="1000"/>
            </a:lvl1pPr>
          </a:lstStyle>
          <a:p>
            <a:r>
              <a:rPr lang="en-US"/>
              <a:t>Click icon to add picture</a:t>
            </a:r>
            <a:endParaRPr lang="en-GB"/>
          </a:p>
        </p:txBody>
      </p:sp>
      <p:sp>
        <p:nvSpPr>
          <p:cNvPr id="47" name="Lawyer Text 2"/>
          <p:cNvSpPr>
            <a:spLocks noGrp="1"/>
          </p:cNvSpPr>
          <p:nvPr>
            <p:ph sz="quarter" idx="52"/>
          </p:nvPr>
        </p:nvSpPr>
        <p:spPr>
          <a:xfrm>
            <a:off x="3999537" y="1710223"/>
            <a:ext cx="2124000" cy="540000"/>
          </a:xfrm>
        </p:spPr>
        <p:txBody>
          <a:bodyPr lIns="0" tIns="36000" rIns="0" bIns="36000">
            <a:noAutofit/>
          </a:bodyPr>
          <a:lstStyle>
            <a:lvl1pPr marL="0" indent="0">
              <a:lnSpc>
                <a:spcPct val="100000"/>
              </a:lnSpc>
              <a:spcAft>
                <a:spcPct val="0"/>
              </a:spcAft>
              <a:buNone/>
              <a:defRPr sz="800">
                <a:solidFill>
                  <a:schemeClr val="tx1"/>
                </a:solidFill>
                <a:latin typeface="+mj-lt"/>
              </a:defRPr>
            </a:lvl1pPr>
            <a:lvl2pPr marL="177036" indent="-171450">
              <a:lnSpc>
                <a:spcPct val="100000"/>
              </a:lnSpc>
              <a:spcAft>
                <a:spcPct val="0"/>
              </a:spcAft>
              <a:buFont typeface="Telefonica Text" pitchFamily="50" charset="0"/>
              <a:buChar char="–"/>
              <a:defRPr sz="800">
                <a:latin typeface="+mj-lt"/>
              </a:defRPr>
            </a:lvl2pPr>
            <a:lvl3pPr marL="179388" indent="-173038">
              <a:lnSpc>
                <a:spcPct val="100000"/>
              </a:lnSpc>
              <a:spcAft>
                <a:spcPct val="0"/>
              </a:spcAft>
              <a:defRPr sz="1000">
                <a:latin typeface="+mj-lt"/>
              </a:defRPr>
            </a:lvl3pPr>
            <a:lvl4pPr marL="358775" indent="-173038">
              <a:lnSpc>
                <a:spcPct val="100000"/>
              </a:lnSpc>
              <a:spcAft>
                <a:spcPct val="0"/>
              </a:spcAft>
              <a:defRPr sz="800">
                <a:latin typeface="+mj-lt"/>
              </a:defRPr>
            </a:lvl4pPr>
            <a:lvl5pPr marL="538163" indent="-173038">
              <a:lnSpc>
                <a:spcPct val="100000"/>
              </a:lnSpc>
              <a:spcAft>
                <a:spcPct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46" name="Lawyer Name 2"/>
          <p:cNvSpPr>
            <a:spLocks noGrp="1"/>
          </p:cNvSpPr>
          <p:nvPr>
            <p:ph type="body" sz="quarter" idx="51"/>
          </p:nvPr>
        </p:nvSpPr>
        <p:spPr>
          <a:xfrm>
            <a:off x="3999536" y="1530433"/>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45" name="Area of Focus 2"/>
          <p:cNvSpPr>
            <a:spLocks noGrp="1"/>
          </p:cNvSpPr>
          <p:nvPr>
            <p:ph type="body" sz="quarter" idx="50"/>
          </p:nvPr>
        </p:nvSpPr>
        <p:spPr>
          <a:xfrm>
            <a:off x="3999536" y="1297677"/>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44" name="Lawyer Picture 2"/>
          <p:cNvSpPr>
            <a:spLocks noGrp="1" noChangeAspect="1"/>
          </p:cNvSpPr>
          <p:nvPr>
            <p:ph type="pic" sz="quarter" idx="49"/>
          </p:nvPr>
        </p:nvSpPr>
        <p:spPr>
          <a:xfrm>
            <a:off x="3224100" y="1489227"/>
            <a:ext cx="720000" cy="720000"/>
          </a:xfrm>
        </p:spPr>
        <p:txBody>
          <a:bodyPr>
            <a:noAutofit/>
          </a:bodyPr>
          <a:lstStyle>
            <a:lvl1pPr marL="0" indent="0">
              <a:buNone/>
              <a:defRPr sz="1000"/>
            </a:lvl1pPr>
          </a:lstStyle>
          <a:p>
            <a:r>
              <a:rPr lang="en-US"/>
              <a:t>Click icon to add picture</a:t>
            </a:r>
            <a:endParaRPr lang="en-GB"/>
          </a:p>
        </p:txBody>
      </p:sp>
      <p:sp>
        <p:nvSpPr>
          <p:cNvPr id="33" name="Lawyer Text 1"/>
          <p:cNvSpPr>
            <a:spLocks noGrp="1"/>
          </p:cNvSpPr>
          <p:nvPr>
            <p:ph sz="quarter" idx="44"/>
          </p:nvPr>
        </p:nvSpPr>
        <p:spPr>
          <a:xfrm>
            <a:off x="1062776" y="1710223"/>
            <a:ext cx="2124000" cy="540000"/>
          </a:xfrm>
        </p:spPr>
        <p:txBody>
          <a:bodyPr lIns="0" tIns="36000" rIns="0" bIns="36000">
            <a:noAutofit/>
          </a:bodyPr>
          <a:lstStyle>
            <a:lvl1pPr marL="0" indent="0">
              <a:lnSpc>
                <a:spcPct val="100000"/>
              </a:lnSpc>
              <a:spcAft>
                <a:spcPct val="0"/>
              </a:spcAft>
              <a:buNone/>
              <a:defRPr sz="800">
                <a:solidFill>
                  <a:schemeClr val="tx1"/>
                </a:solidFill>
                <a:latin typeface="+mj-lt"/>
              </a:defRPr>
            </a:lvl1pPr>
            <a:lvl2pPr marL="177036" indent="-171450">
              <a:lnSpc>
                <a:spcPct val="100000"/>
              </a:lnSpc>
              <a:spcAft>
                <a:spcPct val="0"/>
              </a:spcAft>
              <a:buFont typeface="Telefonica Text" pitchFamily="50" charset="0"/>
              <a:buChar char="–"/>
              <a:defRPr sz="800">
                <a:latin typeface="+mj-lt"/>
              </a:defRPr>
            </a:lvl2pPr>
            <a:lvl3pPr marL="179388" indent="-173038">
              <a:lnSpc>
                <a:spcPct val="100000"/>
              </a:lnSpc>
              <a:spcAft>
                <a:spcPct val="0"/>
              </a:spcAft>
              <a:defRPr sz="1000">
                <a:latin typeface="+mj-lt"/>
              </a:defRPr>
            </a:lvl3pPr>
            <a:lvl4pPr marL="358775" indent="-173038">
              <a:lnSpc>
                <a:spcPct val="100000"/>
              </a:lnSpc>
              <a:spcAft>
                <a:spcPct val="0"/>
              </a:spcAft>
              <a:defRPr sz="800">
                <a:latin typeface="+mj-lt"/>
              </a:defRPr>
            </a:lvl4pPr>
            <a:lvl5pPr marL="538163" indent="-173038">
              <a:lnSpc>
                <a:spcPct val="100000"/>
              </a:lnSpc>
              <a:spcAft>
                <a:spcPct val="0"/>
              </a:spcAft>
              <a:defRPr sz="800">
                <a:latin typeface="+mj-lt"/>
              </a:defRPr>
            </a:lvl5pPr>
            <a:lvl6pPr marL="2267858" indent="0">
              <a:buNone/>
              <a:defRPr sz="1000">
                <a:latin typeface="+mj-lt"/>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Lawyer Name 1"/>
          <p:cNvSpPr>
            <a:spLocks noGrp="1"/>
          </p:cNvSpPr>
          <p:nvPr>
            <p:ph type="body" sz="quarter" idx="48"/>
          </p:nvPr>
        </p:nvSpPr>
        <p:spPr>
          <a:xfrm>
            <a:off x="1062775" y="1530433"/>
            <a:ext cx="2103118" cy="215554"/>
          </a:xfrm>
        </p:spPr>
        <p:txBody>
          <a:bodyPr lIns="0" rIns="0">
            <a:noAutofit/>
          </a:bodyPr>
          <a:lstStyle>
            <a:lvl1pPr marL="0" indent="0">
              <a:buNone/>
              <a:defRPr sz="1000">
                <a:latin typeface="+mj-lt"/>
              </a:defRPr>
            </a:lvl1pPr>
          </a:lstStyle>
          <a:p>
            <a:pPr lvl="0"/>
            <a:r>
              <a:rPr lang="en-US"/>
              <a:t>Click to edit Master text styles</a:t>
            </a:r>
          </a:p>
        </p:txBody>
      </p:sp>
      <p:sp>
        <p:nvSpPr>
          <p:cNvPr id="31" name="Area of Focus 1"/>
          <p:cNvSpPr>
            <a:spLocks noGrp="1"/>
          </p:cNvSpPr>
          <p:nvPr>
            <p:ph type="body" sz="quarter" idx="17"/>
          </p:nvPr>
        </p:nvSpPr>
        <p:spPr>
          <a:xfrm>
            <a:off x="1062775" y="1297677"/>
            <a:ext cx="2103118" cy="215554"/>
          </a:xfrm>
        </p:spPr>
        <p:txBody>
          <a:bodyPr lIns="0" rIns="0">
            <a:noAutofit/>
          </a:bodyPr>
          <a:lstStyle>
            <a:lvl1pPr marL="0" indent="0">
              <a:buNone/>
              <a:defRPr sz="1000" b="1">
                <a:latin typeface="+mj-lt"/>
              </a:defRPr>
            </a:lvl1pPr>
          </a:lstStyle>
          <a:p>
            <a:pPr lvl="0"/>
            <a:r>
              <a:rPr lang="en-US"/>
              <a:t>Click to edit Master text styles</a:t>
            </a:r>
          </a:p>
        </p:txBody>
      </p:sp>
      <p:sp>
        <p:nvSpPr>
          <p:cNvPr id="30" name="Lawyer Picture 1"/>
          <p:cNvSpPr>
            <a:spLocks noGrp="1" noChangeAspect="1"/>
          </p:cNvSpPr>
          <p:nvPr>
            <p:ph type="pic" sz="quarter" idx="47"/>
          </p:nvPr>
        </p:nvSpPr>
        <p:spPr>
          <a:xfrm>
            <a:off x="287339" y="1496051"/>
            <a:ext cx="720000" cy="720000"/>
          </a:xfrm>
        </p:spPr>
        <p:txBody>
          <a:bodyPr>
            <a:noAutofit/>
          </a:bodyPr>
          <a:lstStyle>
            <a:lvl1pPr marL="0" indent="0">
              <a:buNone/>
              <a:defRPr sz="1000"/>
            </a:lvl1pPr>
          </a:lstStyle>
          <a:p>
            <a:r>
              <a:rPr lang="en-US"/>
              <a:t>Click icon to add picture</a:t>
            </a:r>
            <a:endParaRPr lang="en-GB"/>
          </a:p>
        </p:txBody>
      </p:sp>
      <p:sp>
        <p:nvSpPr>
          <p:cNvPr id="5" name="Slide Subtitle"/>
          <p:cNvSpPr>
            <a:spLocks noGrp="1"/>
          </p:cNvSpPr>
          <p:nvPr>
            <p:ph type="body" sz="quarter" idx="13"/>
          </p:nvPr>
        </p:nvSpPr>
        <p:spPr>
          <a:xfrm>
            <a:off x="284163"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5477795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ngle entry CV">
    <p:spTree>
      <p:nvGrpSpPr>
        <p:cNvPr id="1" name=""/>
        <p:cNvGrpSpPr/>
        <p:nvPr/>
      </p:nvGrpSpPr>
      <p:grpSpPr>
        <a:xfrm>
          <a:off x="0" y="0"/>
          <a:ext cx="0" cy="0"/>
          <a:chOff x="0" y="0"/>
          <a:chExt cx="0" cy="0"/>
        </a:xfrm>
      </p:grpSpPr>
      <p:sp>
        <p:nvSpPr>
          <p:cNvPr id="2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2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28" name="Line under Title Short"/>
          <p:cNvCxnSpPr/>
          <p:nvPr userDrawn="1"/>
        </p:nvCxnSpPr>
        <p:spPr>
          <a:xfrm flipH="1">
            <a:off x="288000" y="735227"/>
            <a:ext cx="589714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Social Media Text"/>
          <p:cNvSpPr>
            <a:spLocks noGrp="1"/>
          </p:cNvSpPr>
          <p:nvPr>
            <p:ph type="body" sz="quarter" idx="45"/>
          </p:nvPr>
        </p:nvSpPr>
        <p:spPr>
          <a:xfrm>
            <a:off x="6376031" y="4617965"/>
            <a:ext cx="2504443" cy="315985"/>
          </a:xfrm>
        </p:spPr>
        <p:txBody>
          <a:bodyPr lIns="0">
            <a:noAutofit/>
          </a:bodyPr>
          <a:lstStyle>
            <a:lvl1pPr marL="0" indent="0">
              <a:spcAft>
                <a:spcPct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25" name="Social Media Heading"/>
          <p:cNvSpPr txBox="1"/>
          <p:nvPr userDrawn="1"/>
        </p:nvSpPr>
        <p:spPr>
          <a:xfrm>
            <a:off x="6376032" y="4436811"/>
            <a:ext cx="678071" cy="246221"/>
          </a:xfrm>
          <a:prstGeom prst="rect">
            <a:avLst/>
          </a:prstGeom>
          <a:noFill/>
        </p:spPr>
        <p:txBody>
          <a:bodyPr wrap="none" lIns="0" rIns="0" rtlCol="0">
            <a:spAutoFit/>
          </a:bodyPr>
          <a:lstStyle/>
          <a:p>
            <a:r>
              <a:rPr lang="en-GB" sz="1000" b="1">
                <a:solidFill>
                  <a:schemeClr val="accent1"/>
                </a:solidFill>
                <a:latin typeface="+mj-lt"/>
              </a:rPr>
              <a:t>Social Media</a:t>
            </a:r>
          </a:p>
        </p:txBody>
      </p:sp>
      <p:sp>
        <p:nvSpPr>
          <p:cNvPr id="19" name="Education Text"/>
          <p:cNvSpPr>
            <a:spLocks noGrp="1"/>
          </p:cNvSpPr>
          <p:nvPr>
            <p:ph type="body" sz="quarter" idx="15"/>
          </p:nvPr>
        </p:nvSpPr>
        <p:spPr>
          <a:xfrm>
            <a:off x="6376031" y="3807084"/>
            <a:ext cx="2504443" cy="652779"/>
          </a:xfrm>
        </p:spPr>
        <p:txBody>
          <a:bodyPr lIns="0">
            <a:noAutofit/>
          </a:bodyPr>
          <a:lstStyle>
            <a:lvl1pPr marL="0" indent="0">
              <a:spcAft>
                <a:spcPct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21" name="Education Heading"/>
          <p:cNvSpPr txBox="1"/>
          <p:nvPr userDrawn="1"/>
        </p:nvSpPr>
        <p:spPr>
          <a:xfrm>
            <a:off x="6376032" y="3625930"/>
            <a:ext cx="530594" cy="246221"/>
          </a:xfrm>
          <a:prstGeom prst="rect">
            <a:avLst/>
          </a:prstGeom>
          <a:noFill/>
        </p:spPr>
        <p:txBody>
          <a:bodyPr wrap="none" lIns="0" rIns="0" rtlCol="0">
            <a:spAutoFit/>
          </a:bodyPr>
          <a:lstStyle/>
          <a:p>
            <a:r>
              <a:rPr lang="en-GB" sz="1000" b="1">
                <a:solidFill>
                  <a:schemeClr val="accent1"/>
                </a:solidFill>
                <a:latin typeface="+mj-lt"/>
              </a:rPr>
              <a:t>Education</a:t>
            </a:r>
          </a:p>
        </p:txBody>
      </p:sp>
      <p:sp>
        <p:nvSpPr>
          <p:cNvPr id="9" name="Areas of Focus Text"/>
          <p:cNvSpPr>
            <a:spLocks noGrp="1"/>
          </p:cNvSpPr>
          <p:nvPr>
            <p:ph type="body" sz="quarter" idx="14"/>
          </p:nvPr>
        </p:nvSpPr>
        <p:spPr>
          <a:xfrm>
            <a:off x="6376031" y="3007705"/>
            <a:ext cx="2504443" cy="641813"/>
          </a:xfrm>
        </p:spPr>
        <p:txBody>
          <a:bodyPr lIns="0">
            <a:noAutofit/>
          </a:bodyPr>
          <a:lstStyle>
            <a:lvl1pPr marL="0" indent="0">
              <a:spcAft>
                <a:spcPct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16" name="Areas of Focus Heading"/>
          <p:cNvSpPr txBox="1"/>
          <p:nvPr userDrawn="1"/>
        </p:nvSpPr>
        <p:spPr>
          <a:xfrm>
            <a:off x="6376032" y="2826551"/>
            <a:ext cx="748603" cy="246221"/>
          </a:xfrm>
          <a:prstGeom prst="rect">
            <a:avLst/>
          </a:prstGeom>
          <a:noFill/>
        </p:spPr>
        <p:txBody>
          <a:bodyPr wrap="none" lIns="0" rIns="0" rtlCol="0">
            <a:spAutoFit/>
          </a:bodyPr>
          <a:lstStyle/>
          <a:p>
            <a:r>
              <a:rPr lang="en-GB" sz="1000" b="1">
                <a:solidFill>
                  <a:schemeClr val="accent1"/>
                </a:solidFill>
                <a:latin typeface="+mj-lt"/>
              </a:rPr>
              <a:t>Areas</a:t>
            </a:r>
            <a:r>
              <a:rPr lang="en-GB" sz="1000" b="1" baseline="0">
                <a:solidFill>
                  <a:schemeClr val="accent1"/>
                </a:solidFill>
                <a:latin typeface="+mj-lt"/>
              </a:rPr>
              <a:t> of focus</a:t>
            </a:r>
            <a:endParaRPr lang="en-GB" sz="1000" b="1">
              <a:solidFill>
                <a:schemeClr val="accent1"/>
              </a:solidFill>
              <a:latin typeface="+mj-lt"/>
            </a:endParaRPr>
          </a:p>
        </p:txBody>
      </p:sp>
      <p:sp>
        <p:nvSpPr>
          <p:cNvPr id="8" name="Email"/>
          <p:cNvSpPr>
            <a:spLocks noGrp="1"/>
          </p:cNvSpPr>
          <p:nvPr>
            <p:ph type="body" sz="quarter" idx="13"/>
          </p:nvPr>
        </p:nvSpPr>
        <p:spPr>
          <a:xfrm>
            <a:off x="6376032" y="2620658"/>
            <a:ext cx="2504444" cy="247650"/>
          </a:xfrm>
        </p:spPr>
        <p:txBody>
          <a:bodyPr lIns="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7" name="Phone No"/>
          <p:cNvSpPr>
            <a:spLocks noGrp="1"/>
          </p:cNvSpPr>
          <p:nvPr>
            <p:ph type="body" sz="quarter" idx="12"/>
          </p:nvPr>
        </p:nvSpPr>
        <p:spPr>
          <a:xfrm>
            <a:off x="6495903" y="2421341"/>
            <a:ext cx="2384572" cy="247650"/>
          </a:xfrm>
        </p:spPr>
        <p:txBody>
          <a:bodyPr lIns="0" anchor="ctr" anchorCtr="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11" name="T"/>
          <p:cNvSpPr txBox="1"/>
          <p:nvPr userDrawn="1"/>
        </p:nvSpPr>
        <p:spPr>
          <a:xfrm>
            <a:off x="6392974" y="2421341"/>
            <a:ext cx="51296" cy="248400"/>
          </a:xfrm>
          <a:prstGeom prst="rect">
            <a:avLst/>
          </a:prstGeom>
          <a:noFill/>
        </p:spPr>
        <p:txBody>
          <a:bodyPr wrap="none" lIns="0" rIns="0" rtlCol="0" anchor="ctr" anchorCtr="0">
            <a:noAutofit/>
          </a:bodyPr>
          <a:lstStyle/>
          <a:p>
            <a:r>
              <a:rPr lang="en-GB" sz="900" b="1">
                <a:solidFill>
                  <a:schemeClr val="accent6"/>
                </a:solidFill>
                <a:latin typeface="+mj-lt"/>
              </a:rPr>
              <a:t>T</a:t>
            </a:r>
          </a:p>
        </p:txBody>
      </p:sp>
      <p:sp>
        <p:nvSpPr>
          <p:cNvPr id="5" name="Lawyer Picture"/>
          <p:cNvSpPr>
            <a:spLocks noGrp="1" noChangeAspect="1"/>
          </p:cNvSpPr>
          <p:nvPr>
            <p:ph type="pic" sz="quarter" idx="11"/>
          </p:nvPr>
        </p:nvSpPr>
        <p:spPr>
          <a:xfrm>
            <a:off x="6367260" y="735227"/>
            <a:ext cx="1584000" cy="1585278"/>
          </a:xfrm>
        </p:spPr>
        <p:txBody>
          <a:bodyPr/>
          <a:lstStyle/>
          <a:p>
            <a:r>
              <a:rPr lang="en-US"/>
              <a:t>Click icon to add picture</a:t>
            </a:r>
            <a:endParaRPr lang="en-GB"/>
          </a:p>
        </p:txBody>
      </p:sp>
      <p:sp>
        <p:nvSpPr>
          <p:cNvPr id="18" name="Biography Content"/>
          <p:cNvSpPr>
            <a:spLocks noGrp="1"/>
          </p:cNvSpPr>
          <p:nvPr>
            <p:ph sz="quarter" idx="44"/>
          </p:nvPr>
        </p:nvSpPr>
        <p:spPr>
          <a:xfrm>
            <a:off x="289165" y="1568450"/>
            <a:ext cx="5895975" cy="3365500"/>
          </a:xfrm>
        </p:spPr>
        <p:txBody>
          <a:bodyPr lIns="0" tIns="36000" rIns="0" bIns="36000">
            <a:noAutofit/>
          </a:bodyPr>
          <a:lstStyle>
            <a:lvl1pPr marL="0" indent="0">
              <a:lnSpc>
                <a:spcPct val="110000"/>
              </a:lnSpc>
              <a:spcAft>
                <a:spcPts val="300"/>
              </a:spcAft>
              <a:buNone/>
              <a:defRPr sz="1600">
                <a:solidFill>
                  <a:schemeClr val="accent6"/>
                </a:solidFill>
                <a:latin typeface="+mj-lt"/>
              </a:defRPr>
            </a:lvl1pPr>
            <a:lvl2pPr marL="5586" indent="0">
              <a:lnSpc>
                <a:spcPct val="110000"/>
              </a:lnSpc>
              <a:spcAft>
                <a:spcPts val="300"/>
              </a:spcAft>
              <a:buNone/>
              <a:defRPr sz="1200"/>
            </a:lvl2pPr>
            <a:lvl3pPr marL="179388" indent="-173038">
              <a:lnSpc>
                <a:spcPct val="110000"/>
              </a:lnSpc>
              <a:spcAft>
                <a:spcPts val="300"/>
              </a:spcAft>
              <a:defRPr sz="1200"/>
            </a:lvl3pPr>
            <a:lvl4pPr marL="358775" indent="-173038">
              <a:lnSpc>
                <a:spcPct val="110000"/>
              </a:lnSpc>
              <a:spcAft>
                <a:spcPts val="300"/>
              </a:spcAft>
              <a:defRPr sz="1200"/>
            </a:lvl4pPr>
            <a:lvl5pPr marL="538163" indent="-173038">
              <a:lnSpc>
                <a:spcPct val="110000"/>
              </a:lnSpc>
              <a:spcAft>
                <a:spcPts val="300"/>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Role Location"/>
          <p:cNvSpPr>
            <a:spLocks noGrp="1"/>
          </p:cNvSpPr>
          <p:nvPr>
            <p:ph type="body" sz="quarter" idx="17"/>
          </p:nvPr>
        </p:nvSpPr>
        <p:spPr>
          <a:xfrm>
            <a:off x="284163" y="1116855"/>
            <a:ext cx="5892350" cy="311150"/>
          </a:xfrm>
        </p:spPr>
        <p:txBody>
          <a:bodyPr>
            <a:noAutofit/>
          </a:bodyPr>
          <a:lstStyle>
            <a:lvl1pPr marL="0" indent="0">
              <a:buNone/>
              <a:defRPr sz="2000">
                <a:latin typeface="+mj-lt"/>
              </a:defRPr>
            </a:lvl1pPr>
          </a:lstStyle>
          <a:p>
            <a:pPr lvl="0"/>
            <a:r>
              <a:rPr lang="en-US"/>
              <a:t>Click to edit Master text styles</a:t>
            </a:r>
          </a:p>
        </p:txBody>
      </p:sp>
      <p:sp>
        <p:nvSpPr>
          <p:cNvPr id="24" name="Lawyer Name"/>
          <p:cNvSpPr>
            <a:spLocks noGrp="1"/>
          </p:cNvSpPr>
          <p:nvPr>
            <p:ph type="body" sz="quarter" idx="16"/>
          </p:nvPr>
        </p:nvSpPr>
        <p:spPr>
          <a:xfrm>
            <a:off x="284164" y="735013"/>
            <a:ext cx="5892997" cy="446400"/>
          </a:xfrm>
        </p:spPr>
        <p:txBody>
          <a:bodyPr>
            <a:normAutofit/>
          </a:bodyPr>
          <a:lstStyle>
            <a:lvl1pPr marL="0" indent="0">
              <a:buNone/>
              <a:defRPr sz="2400" b="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1489198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uble entry CV">
    <p:spTree>
      <p:nvGrpSpPr>
        <p:cNvPr id="1" name=""/>
        <p:cNvGrpSpPr/>
        <p:nvPr/>
      </p:nvGrpSpPr>
      <p:grpSpPr>
        <a:xfrm>
          <a:off x="0" y="0"/>
          <a:ext cx="0" cy="0"/>
          <a:chOff x="0" y="0"/>
          <a:chExt cx="0" cy="0"/>
        </a:xfrm>
      </p:grpSpPr>
      <p:sp>
        <p:nvSpPr>
          <p:cNvPr id="36"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35"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39"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Social Media Text 2"/>
          <p:cNvSpPr>
            <a:spLocks noGrp="1"/>
          </p:cNvSpPr>
          <p:nvPr>
            <p:ph type="body" sz="quarter" idx="47"/>
          </p:nvPr>
        </p:nvSpPr>
        <p:spPr>
          <a:xfrm>
            <a:off x="7172325" y="4181667"/>
            <a:ext cx="1695450" cy="769501"/>
          </a:xfrm>
        </p:spPr>
        <p:txBody>
          <a:bodyPr lIns="0" rIns="0">
            <a:noAutofit/>
          </a:bodyPr>
          <a:lstStyle>
            <a:lvl1pPr marL="0" indent="0">
              <a:lnSpc>
                <a:spcPct val="110000"/>
              </a:lnSpc>
              <a:spcAft>
                <a:spcPct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70" name="Social Media Heading 2"/>
          <p:cNvSpPr txBox="1"/>
          <p:nvPr userDrawn="1"/>
        </p:nvSpPr>
        <p:spPr>
          <a:xfrm>
            <a:off x="7175786" y="4005880"/>
            <a:ext cx="678071" cy="246221"/>
          </a:xfrm>
          <a:prstGeom prst="rect">
            <a:avLst/>
          </a:prstGeom>
          <a:noFill/>
        </p:spPr>
        <p:txBody>
          <a:bodyPr wrap="none" lIns="0" rIns="0" rtlCol="0">
            <a:spAutoFit/>
          </a:bodyPr>
          <a:lstStyle/>
          <a:p>
            <a:r>
              <a:rPr lang="en-GB" sz="1000" b="1">
                <a:solidFill>
                  <a:schemeClr val="accent1"/>
                </a:solidFill>
                <a:latin typeface="+mj-lt"/>
              </a:rPr>
              <a:t>Social Media</a:t>
            </a:r>
          </a:p>
        </p:txBody>
      </p:sp>
      <p:sp>
        <p:nvSpPr>
          <p:cNvPr id="69" name="Area of Focus Text 2"/>
          <p:cNvSpPr>
            <a:spLocks noGrp="1"/>
          </p:cNvSpPr>
          <p:nvPr>
            <p:ph type="body" sz="quarter" idx="53"/>
          </p:nvPr>
        </p:nvSpPr>
        <p:spPr>
          <a:xfrm>
            <a:off x="7172325" y="3311717"/>
            <a:ext cx="1695450" cy="769501"/>
          </a:xfrm>
        </p:spPr>
        <p:txBody>
          <a:bodyPr lIns="0" rIns="0">
            <a:noAutofit/>
          </a:bodyPr>
          <a:lstStyle>
            <a:lvl1pPr marL="0" indent="0">
              <a:lnSpc>
                <a:spcPct val="110000"/>
              </a:lnSpc>
              <a:spcAft>
                <a:spcPct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62" name="Area of Focus Heading 2"/>
          <p:cNvSpPr txBox="1"/>
          <p:nvPr userDrawn="1"/>
        </p:nvSpPr>
        <p:spPr>
          <a:xfrm>
            <a:off x="7188227" y="3166094"/>
            <a:ext cx="767839" cy="246221"/>
          </a:xfrm>
          <a:prstGeom prst="rect">
            <a:avLst/>
          </a:prstGeom>
          <a:noFill/>
        </p:spPr>
        <p:txBody>
          <a:bodyPr wrap="none" lIns="0" rIns="0"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GB" sz="1000" b="1" i="0" u="none" strike="noStrike" kern="1200" cap="none" spc="0" normalizeH="0" baseline="0" noProof="0">
                <a:ln>
                  <a:noFill/>
                </a:ln>
                <a:solidFill>
                  <a:srgbClr val="58A618"/>
                </a:solidFill>
                <a:effectLst/>
                <a:uLnTx/>
                <a:uFillTx/>
                <a:latin typeface="Calibri"/>
              </a:rPr>
              <a:t>Areas of Focus</a:t>
            </a:r>
          </a:p>
        </p:txBody>
      </p:sp>
      <p:sp>
        <p:nvSpPr>
          <p:cNvPr id="71" name="Biography Text 2"/>
          <p:cNvSpPr>
            <a:spLocks noGrp="1"/>
          </p:cNvSpPr>
          <p:nvPr>
            <p:ph type="body" sz="quarter" idx="54"/>
          </p:nvPr>
        </p:nvSpPr>
        <p:spPr>
          <a:xfrm>
            <a:off x="284163" y="4081218"/>
            <a:ext cx="6681787" cy="869950"/>
          </a:xfrm>
        </p:spPr>
        <p:txBody>
          <a:bodyPr>
            <a:noAutofit/>
          </a:bodyPr>
          <a:lstStyle>
            <a:lvl1pPr marL="0" indent="0">
              <a:lnSpc>
                <a:spcPct val="110000"/>
              </a:lnSpc>
              <a:spcAft>
                <a:spcPts val="300"/>
              </a:spcAft>
              <a:buNone/>
              <a:defRPr sz="1000"/>
            </a:lvl1pPr>
            <a:lvl2pPr marL="180975" indent="-180975">
              <a:lnSpc>
                <a:spcPct val="110000"/>
              </a:lnSpc>
              <a:spcAft>
                <a:spcPts val="300"/>
              </a:spcAft>
              <a:defRPr sz="1000"/>
            </a:lvl2pPr>
            <a:lvl3pPr marL="361950" indent="-180975">
              <a:lnSpc>
                <a:spcPct val="110000"/>
              </a:lnSpc>
              <a:spcAft>
                <a:spcPts val="300"/>
              </a:spcAft>
              <a:defRPr sz="1000"/>
            </a:lvl3pPr>
            <a:lvl4pPr marL="534988" indent="-180975">
              <a:lnSpc>
                <a:spcPct val="110000"/>
              </a:lnSpc>
              <a:spcAft>
                <a:spcPts val="300"/>
              </a:spcAft>
              <a:tabLst>
                <a:tab pos="361950" algn="l"/>
              </a:tabLst>
              <a:defRPr sz="1000"/>
            </a:lvl4pPr>
            <a:lvl5pPr marL="715963" indent="-180975">
              <a:lnSpc>
                <a:spcPct val="110000"/>
              </a:lnSpc>
              <a:spcAft>
                <a:spcPts val="300"/>
              </a:spcAft>
              <a:tabLst>
                <a:tab pos="361950" algn="l"/>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5" name="Email 2"/>
          <p:cNvSpPr>
            <a:spLocks noGrp="1"/>
          </p:cNvSpPr>
          <p:nvPr>
            <p:ph type="body" sz="quarter" idx="50"/>
          </p:nvPr>
        </p:nvSpPr>
        <p:spPr>
          <a:xfrm>
            <a:off x="1216800" y="3815078"/>
            <a:ext cx="3753251" cy="194060"/>
          </a:xfrm>
        </p:spPr>
        <p:txBody>
          <a:bodyPr lIns="0" rIns="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64" name="Phone No 2"/>
          <p:cNvSpPr>
            <a:spLocks noGrp="1"/>
          </p:cNvSpPr>
          <p:nvPr>
            <p:ph type="body" sz="quarter" idx="49"/>
          </p:nvPr>
        </p:nvSpPr>
        <p:spPr>
          <a:xfrm>
            <a:off x="1332000" y="3655448"/>
            <a:ext cx="2270255" cy="124200"/>
          </a:xfrm>
        </p:spPr>
        <p:txBody>
          <a:bodyPr anchor="ctr" anchorCtr="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66" name="T2"/>
          <p:cNvSpPr txBox="1"/>
          <p:nvPr userDrawn="1"/>
        </p:nvSpPr>
        <p:spPr>
          <a:xfrm>
            <a:off x="1216800" y="3593348"/>
            <a:ext cx="51296" cy="248400"/>
          </a:xfrm>
          <a:prstGeom prst="rect">
            <a:avLst/>
          </a:prstGeom>
          <a:noFill/>
        </p:spPr>
        <p:txBody>
          <a:bodyPr wrap="none" lIns="0" rIns="0" rtlCol="0" anchor="ctr" anchorCtr="0">
            <a:noAutofit/>
          </a:bodyPr>
          <a:lstStyle/>
          <a:p>
            <a:r>
              <a:rPr lang="en-GB" sz="1000" b="0">
                <a:solidFill>
                  <a:schemeClr val="accent6"/>
                </a:solidFill>
                <a:latin typeface="+mj-lt"/>
              </a:rPr>
              <a:t>T</a:t>
            </a:r>
          </a:p>
        </p:txBody>
      </p:sp>
      <p:sp>
        <p:nvSpPr>
          <p:cNvPr id="68" name="Role Location 2"/>
          <p:cNvSpPr>
            <a:spLocks noGrp="1"/>
          </p:cNvSpPr>
          <p:nvPr>
            <p:ph type="body" sz="quarter" idx="52"/>
          </p:nvPr>
        </p:nvSpPr>
        <p:spPr>
          <a:xfrm>
            <a:off x="1216800" y="3382903"/>
            <a:ext cx="5455522" cy="171173"/>
          </a:xfrm>
        </p:spPr>
        <p:txBody>
          <a:bodyPr lIns="0" rIns="0">
            <a:noAutofit/>
          </a:bodyPr>
          <a:lstStyle>
            <a:lvl1pPr marL="0" indent="0">
              <a:buNone/>
              <a:defRPr sz="1000" b="0">
                <a:latin typeface="+mj-lt"/>
              </a:defRPr>
            </a:lvl1pPr>
          </a:lstStyle>
          <a:p>
            <a:pPr lvl="0"/>
            <a:r>
              <a:rPr lang="en-US"/>
              <a:t>Click to edit Master text styles</a:t>
            </a:r>
          </a:p>
        </p:txBody>
      </p:sp>
      <p:sp>
        <p:nvSpPr>
          <p:cNvPr id="67" name="Lawyer Name 2"/>
          <p:cNvSpPr>
            <a:spLocks noGrp="1"/>
          </p:cNvSpPr>
          <p:nvPr>
            <p:ph type="body" sz="quarter" idx="51"/>
          </p:nvPr>
        </p:nvSpPr>
        <p:spPr>
          <a:xfrm>
            <a:off x="1216800" y="3139188"/>
            <a:ext cx="5455522" cy="154230"/>
          </a:xfrm>
        </p:spPr>
        <p:txBody>
          <a:bodyPr lIns="0" rIns="0">
            <a:noAutofit/>
          </a:bodyPr>
          <a:lstStyle>
            <a:lvl1pPr marL="0" indent="0">
              <a:buNone/>
              <a:defRPr sz="1200" b="0">
                <a:latin typeface="+mj-lt"/>
              </a:defRPr>
            </a:lvl1pPr>
          </a:lstStyle>
          <a:p>
            <a:pPr lvl="0"/>
            <a:r>
              <a:rPr lang="en-US"/>
              <a:t>Click to edit Master text styles</a:t>
            </a:r>
          </a:p>
        </p:txBody>
      </p:sp>
      <p:sp>
        <p:nvSpPr>
          <p:cNvPr id="63" name="Lawyer Picture 2"/>
          <p:cNvSpPr>
            <a:spLocks noGrp="1" noChangeAspect="1"/>
          </p:cNvSpPr>
          <p:nvPr>
            <p:ph type="pic" sz="quarter" idx="48"/>
          </p:nvPr>
        </p:nvSpPr>
        <p:spPr>
          <a:xfrm>
            <a:off x="284162" y="3156742"/>
            <a:ext cx="864000" cy="865394"/>
          </a:xfrm>
        </p:spPr>
        <p:txBody>
          <a:bodyPr>
            <a:noAutofit/>
          </a:bodyPr>
          <a:lstStyle>
            <a:lvl1pPr>
              <a:defRPr sz="1000"/>
            </a:lvl1pPr>
          </a:lstStyle>
          <a:p>
            <a:r>
              <a:rPr lang="en-US"/>
              <a:t>Click icon to add picture</a:t>
            </a:r>
            <a:endParaRPr lang="en-GB"/>
          </a:p>
        </p:txBody>
      </p:sp>
      <p:cxnSp>
        <p:nvCxnSpPr>
          <p:cNvPr id="60" name="Line between Bios"/>
          <p:cNvCxnSpPr/>
          <p:nvPr userDrawn="1"/>
        </p:nvCxnSpPr>
        <p:spPr>
          <a:xfrm flipH="1">
            <a:off x="288000" y="3072981"/>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ocial Media Text 1"/>
          <p:cNvSpPr>
            <a:spLocks noGrp="1"/>
          </p:cNvSpPr>
          <p:nvPr>
            <p:ph type="body" sz="quarter" idx="14"/>
          </p:nvPr>
        </p:nvSpPr>
        <p:spPr>
          <a:xfrm>
            <a:off x="7172325" y="2214846"/>
            <a:ext cx="1695450" cy="769501"/>
          </a:xfrm>
        </p:spPr>
        <p:txBody>
          <a:bodyPr lIns="0" rIns="0">
            <a:noAutofit/>
          </a:bodyPr>
          <a:lstStyle>
            <a:lvl1pPr marL="0" indent="0">
              <a:lnSpc>
                <a:spcPct val="110000"/>
              </a:lnSpc>
              <a:spcAft>
                <a:spcPct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38" name="Social Media Heading 1"/>
          <p:cNvSpPr txBox="1"/>
          <p:nvPr userDrawn="1"/>
        </p:nvSpPr>
        <p:spPr>
          <a:xfrm>
            <a:off x="7172325" y="2042145"/>
            <a:ext cx="678071" cy="246221"/>
          </a:xfrm>
          <a:prstGeom prst="rect">
            <a:avLst/>
          </a:prstGeom>
          <a:noFill/>
        </p:spPr>
        <p:txBody>
          <a:bodyPr wrap="none" lIns="0" rIns="0" rtlCol="0">
            <a:spAutoFit/>
          </a:bodyPr>
          <a:lstStyle/>
          <a:p>
            <a:r>
              <a:rPr lang="en-GB" sz="1000" b="1">
                <a:solidFill>
                  <a:schemeClr val="accent1"/>
                </a:solidFill>
                <a:latin typeface="+mj-lt"/>
              </a:rPr>
              <a:t>Social Media</a:t>
            </a:r>
          </a:p>
        </p:txBody>
      </p:sp>
      <p:sp>
        <p:nvSpPr>
          <p:cNvPr id="37" name="Area of Focus Text 1"/>
          <p:cNvSpPr>
            <a:spLocks noGrp="1"/>
          </p:cNvSpPr>
          <p:nvPr>
            <p:ph type="body" sz="quarter" idx="45"/>
          </p:nvPr>
        </p:nvSpPr>
        <p:spPr>
          <a:xfrm>
            <a:off x="7172325" y="1344896"/>
            <a:ext cx="1695450" cy="769501"/>
          </a:xfrm>
        </p:spPr>
        <p:txBody>
          <a:bodyPr lIns="0" rIns="0">
            <a:noAutofit/>
          </a:bodyPr>
          <a:lstStyle>
            <a:lvl1pPr marL="0" indent="0">
              <a:lnSpc>
                <a:spcPct val="110000"/>
              </a:lnSpc>
              <a:spcAft>
                <a:spcPct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16" name="Area of Focus Heading 1"/>
          <p:cNvSpPr txBox="1"/>
          <p:nvPr userDrawn="1"/>
        </p:nvSpPr>
        <p:spPr>
          <a:xfrm>
            <a:off x="7172325" y="1179150"/>
            <a:ext cx="767839" cy="246221"/>
          </a:xfrm>
          <a:prstGeom prst="rect">
            <a:avLst/>
          </a:prstGeom>
          <a:noFill/>
        </p:spPr>
        <p:txBody>
          <a:bodyPr wrap="none" lIns="0" rIns="0" rtlCol="0">
            <a:spAutoFit/>
          </a:bodyPr>
          <a:lstStyle/>
          <a:p>
            <a:r>
              <a:rPr lang="en-GB" sz="1000" b="1">
                <a:solidFill>
                  <a:schemeClr val="accent1"/>
                </a:solidFill>
                <a:latin typeface="+mj-lt"/>
              </a:rPr>
              <a:t>Areas</a:t>
            </a:r>
            <a:r>
              <a:rPr lang="en-GB" sz="1000" b="1" baseline="0">
                <a:solidFill>
                  <a:schemeClr val="accent1"/>
                </a:solidFill>
                <a:latin typeface="+mj-lt"/>
              </a:rPr>
              <a:t> of Focus</a:t>
            </a:r>
            <a:endParaRPr lang="en-GB" sz="1000" b="1">
              <a:solidFill>
                <a:schemeClr val="accent1"/>
              </a:solidFill>
              <a:latin typeface="+mj-lt"/>
            </a:endParaRPr>
          </a:p>
        </p:txBody>
      </p:sp>
      <p:sp>
        <p:nvSpPr>
          <p:cNvPr id="5" name="Biography Text 1"/>
          <p:cNvSpPr>
            <a:spLocks noGrp="1"/>
          </p:cNvSpPr>
          <p:nvPr>
            <p:ph type="body" sz="quarter" idx="46"/>
          </p:nvPr>
        </p:nvSpPr>
        <p:spPr>
          <a:xfrm>
            <a:off x="284163" y="2114397"/>
            <a:ext cx="6681787" cy="869950"/>
          </a:xfrm>
        </p:spPr>
        <p:txBody>
          <a:bodyPr>
            <a:noAutofit/>
          </a:bodyPr>
          <a:lstStyle>
            <a:lvl1pPr marL="0" indent="0">
              <a:lnSpc>
                <a:spcPct val="110000"/>
              </a:lnSpc>
              <a:spcAft>
                <a:spcPts val="300"/>
              </a:spcAft>
              <a:buNone/>
              <a:defRPr sz="1000"/>
            </a:lvl1pPr>
            <a:lvl2pPr marL="180975" indent="-180975">
              <a:lnSpc>
                <a:spcPct val="110000"/>
              </a:lnSpc>
              <a:spcAft>
                <a:spcPts val="300"/>
              </a:spcAft>
              <a:defRPr sz="1000"/>
            </a:lvl2pPr>
            <a:lvl3pPr marL="361950" indent="-180975">
              <a:lnSpc>
                <a:spcPct val="110000"/>
              </a:lnSpc>
              <a:spcAft>
                <a:spcPts val="300"/>
              </a:spcAft>
              <a:defRPr sz="1000"/>
            </a:lvl3pPr>
            <a:lvl4pPr marL="534988" indent="-180975">
              <a:lnSpc>
                <a:spcPct val="110000"/>
              </a:lnSpc>
              <a:spcAft>
                <a:spcPts val="300"/>
              </a:spcAft>
              <a:tabLst>
                <a:tab pos="361950" algn="l"/>
              </a:tabLst>
              <a:defRPr sz="1000"/>
            </a:lvl4pPr>
            <a:lvl5pPr marL="715963" indent="-180975">
              <a:lnSpc>
                <a:spcPct val="110000"/>
              </a:lnSpc>
              <a:spcAft>
                <a:spcPts val="300"/>
              </a:spcAft>
              <a:tabLst>
                <a:tab pos="361950" algn="l"/>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Email 1"/>
          <p:cNvSpPr>
            <a:spLocks noGrp="1"/>
          </p:cNvSpPr>
          <p:nvPr>
            <p:ph type="body" sz="quarter" idx="13"/>
          </p:nvPr>
        </p:nvSpPr>
        <p:spPr>
          <a:xfrm>
            <a:off x="1216800" y="1848257"/>
            <a:ext cx="3753251" cy="194060"/>
          </a:xfrm>
        </p:spPr>
        <p:txBody>
          <a:bodyPr lIns="0" rIns="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29" name="Phone No 1"/>
          <p:cNvSpPr>
            <a:spLocks noGrp="1"/>
          </p:cNvSpPr>
          <p:nvPr>
            <p:ph type="body" sz="quarter" idx="12"/>
          </p:nvPr>
        </p:nvSpPr>
        <p:spPr>
          <a:xfrm>
            <a:off x="1332000" y="1688627"/>
            <a:ext cx="2270255" cy="124200"/>
          </a:xfrm>
        </p:spPr>
        <p:txBody>
          <a:bodyPr anchor="ctr" anchorCtr="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a:t>Click to edit Master text styles</a:t>
            </a:r>
          </a:p>
        </p:txBody>
      </p:sp>
      <p:sp>
        <p:nvSpPr>
          <p:cNvPr id="31" name="T1"/>
          <p:cNvSpPr txBox="1"/>
          <p:nvPr userDrawn="1"/>
        </p:nvSpPr>
        <p:spPr>
          <a:xfrm>
            <a:off x="1216800" y="1626527"/>
            <a:ext cx="51296" cy="248400"/>
          </a:xfrm>
          <a:prstGeom prst="rect">
            <a:avLst/>
          </a:prstGeom>
          <a:noFill/>
        </p:spPr>
        <p:txBody>
          <a:bodyPr wrap="none" lIns="0" rIns="0" rtlCol="0" anchor="ctr" anchorCtr="0">
            <a:noAutofit/>
          </a:bodyPr>
          <a:lstStyle/>
          <a:p>
            <a:r>
              <a:rPr lang="en-GB" sz="1000" b="0">
                <a:solidFill>
                  <a:schemeClr val="accent6"/>
                </a:solidFill>
                <a:latin typeface="+mj-lt"/>
              </a:rPr>
              <a:t>T</a:t>
            </a:r>
          </a:p>
        </p:txBody>
      </p:sp>
      <p:sp>
        <p:nvSpPr>
          <p:cNvPr id="33" name="Role Location 1"/>
          <p:cNvSpPr>
            <a:spLocks noGrp="1"/>
          </p:cNvSpPr>
          <p:nvPr>
            <p:ph type="body" sz="quarter" idx="19"/>
          </p:nvPr>
        </p:nvSpPr>
        <p:spPr>
          <a:xfrm>
            <a:off x="1216800" y="1416082"/>
            <a:ext cx="5455522" cy="171173"/>
          </a:xfrm>
        </p:spPr>
        <p:txBody>
          <a:bodyPr lIns="0" rIns="0">
            <a:noAutofit/>
          </a:bodyPr>
          <a:lstStyle>
            <a:lvl1pPr marL="0" indent="0">
              <a:buNone/>
              <a:defRPr sz="1000" b="0">
                <a:latin typeface="+mj-lt"/>
              </a:defRPr>
            </a:lvl1pPr>
          </a:lstStyle>
          <a:p>
            <a:pPr lvl="0"/>
            <a:r>
              <a:rPr lang="en-US"/>
              <a:t>Click to edit Master text styles</a:t>
            </a:r>
          </a:p>
        </p:txBody>
      </p:sp>
      <p:sp>
        <p:nvSpPr>
          <p:cNvPr id="32" name="Lawyer Name 1"/>
          <p:cNvSpPr>
            <a:spLocks noGrp="1"/>
          </p:cNvSpPr>
          <p:nvPr>
            <p:ph type="body" sz="quarter" idx="17"/>
          </p:nvPr>
        </p:nvSpPr>
        <p:spPr>
          <a:xfrm>
            <a:off x="1216800" y="1172367"/>
            <a:ext cx="5455522" cy="154230"/>
          </a:xfrm>
        </p:spPr>
        <p:txBody>
          <a:bodyPr lIns="0" rIns="0">
            <a:noAutofit/>
          </a:bodyPr>
          <a:lstStyle>
            <a:lvl1pPr marL="0" indent="0">
              <a:buNone/>
              <a:defRPr sz="1200" b="0">
                <a:latin typeface="+mj-lt"/>
              </a:defRPr>
            </a:lvl1pPr>
          </a:lstStyle>
          <a:p>
            <a:pPr lvl="0"/>
            <a:r>
              <a:rPr lang="en-US"/>
              <a:t>Click to edit Master text styles</a:t>
            </a:r>
          </a:p>
        </p:txBody>
      </p:sp>
      <p:sp>
        <p:nvSpPr>
          <p:cNvPr id="28" name="Lawyer Picture 1"/>
          <p:cNvSpPr>
            <a:spLocks noGrp="1" noChangeAspect="1"/>
          </p:cNvSpPr>
          <p:nvPr>
            <p:ph type="pic" sz="quarter" idx="11"/>
          </p:nvPr>
        </p:nvSpPr>
        <p:spPr>
          <a:xfrm>
            <a:off x="284162" y="1189921"/>
            <a:ext cx="864000" cy="865394"/>
          </a:xfrm>
        </p:spPr>
        <p:txBody>
          <a:bodyPr>
            <a:noAutofit/>
          </a:bodyPr>
          <a:lstStyle>
            <a:lvl1pPr>
              <a:defRPr sz="1000"/>
            </a:lvl1pPr>
          </a:lstStyle>
          <a:p>
            <a:r>
              <a:rPr lang="en-US"/>
              <a:t>Click icon to add picture</a:t>
            </a:r>
            <a:endParaRPr lang="en-GB"/>
          </a:p>
        </p:txBody>
      </p:sp>
      <p:sp>
        <p:nvSpPr>
          <p:cNvPr id="26" name="Slide Subtitle"/>
          <p:cNvSpPr>
            <a:spLocks noGrp="1"/>
          </p:cNvSpPr>
          <p:nvPr>
            <p:ph type="body" sz="quarter" idx="16"/>
          </p:nvPr>
        </p:nvSpPr>
        <p:spPr>
          <a:xfrm>
            <a:off x="284164" y="735013"/>
            <a:ext cx="5892997" cy="446400"/>
          </a:xfrm>
        </p:spPr>
        <p:txBody>
          <a:bodyPr>
            <a:normAutofit/>
          </a:bodyPr>
          <a:lstStyle>
            <a:lvl1pPr marL="0" indent="0">
              <a:buNone/>
              <a:defRPr sz="2400" b="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34" name="Slide Title"/>
          <p:cNvSpPr>
            <a:spLocks noGrp="1"/>
          </p:cNvSpPr>
          <p:nvPr>
            <p:ph type="title"/>
          </p:nvPr>
        </p:nvSpPr>
        <p:spPr>
          <a:xfrm>
            <a:off x="288000" y="288000"/>
            <a:ext cx="8568000" cy="446400"/>
          </a:xfrm>
        </p:spPr>
        <p:txBody>
          <a:bodyPr/>
          <a:lstStyle/>
          <a:p>
            <a:r>
              <a:rPr lang="en-US"/>
              <a:t>Click to edit Master title style</a:t>
            </a:r>
            <a:endParaRPr lang="en-GB"/>
          </a:p>
        </p:txBody>
      </p:sp>
    </p:spTree>
    <p:extLst>
      <p:ext uri="{BB962C8B-B14F-4D97-AF65-F5344CB8AC3E}">
        <p14:creationId xmlns:p14="http://schemas.microsoft.com/office/powerpoint/2010/main" val="284010492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ual column offset left">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9"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Right Large"/>
          <p:cNvSpPr>
            <a:spLocks noGrp="1"/>
          </p:cNvSpPr>
          <p:nvPr>
            <p:ph sz="quarter" idx="16"/>
          </p:nvPr>
        </p:nvSpPr>
        <p:spPr>
          <a:xfrm>
            <a:off x="3240332" y="1338262"/>
            <a:ext cx="5615668" cy="356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Left Small"/>
          <p:cNvSpPr>
            <a:spLocks noGrp="1"/>
          </p:cNvSpPr>
          <p:nvPr>
            <p:ph sz="quarter" idx="12"/>
          </p:nvPr>
        </p:nvSpPr>
        <p:spPr>
          <a:xfrm>
            <a:off x="288000" y="1338262"/>
            <a:ext cx="2664000" cy="356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Subtitle"/>
          <p:cNvSpPr>
            <a:spLocks noGrp="1"/>
          </p:cNvSpPr>
          <p:nvPr>
            <p:ph type="body" sz="quarter" idx="13"/>
          </p:nvPr>
        </p:nvSpPr>
        <p:spPr>
          <a:xfrm>
            <a:off x="287338"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9917302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ual column offset left comparison">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1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Right Large"/>
          <p:cNvSpPr>
            <a:spLocks noGrp="1"/>
          </p:cNvSpPr>
          <p:nvPr>
            <p:ph sz="quarter" idx="16"/>
          </p:nvPr>
        </p:nvSpPr>
        <p:spPr>
          <a:xfrm>
            <a:off x="3240332" y="1705970"/>
            <a:ext cx="5615668" cy="3196230"/>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lumn Title Right Large"/>
          <p:cNvSpPr>
            <a:spLocks noGrp="1"/>
          </p:cNvSpPr>
          <p:nvPr>
            <p:ph type="body" sz="quarter" idx="17"/>
          </p:nvPr>
        </p:nvSpPr>
        <p:spPr>
          <a:xfrm>
            <a:off x="3240332" y="1338262"/>
            <a:ext cx="5615668" cy="360000"/>
          </a:xfrm>
        </p:spPr>
        <p:txBody>
          <a:bodyPr anchor="ctr" anchorCtr="0">
            <a:noAutofit/>
          </a:bodyPr>
          <a:lstStyle>
            <a:lvl1pPr marL="0" indent="0" algn="l" rtl="0">
              <a:buNone/>
              <a:defRPr sz="2200">
                <a:solidFill>
                  <a:schemeClr val="accent1"/>
                </a:solidFill>
                <a:latin typeface="+mj-lt"/>
              </a:defRPr>
            </a:lvl1pPr>
          </a:lstStyle>
          <a:p>
            <a:pPr lvl="0"/>
            <a:r>
              <a:rPr lang="en-US"/>
              <a:t>Click to edit Master text styles</a:t>
            </a:r>
          </a:p>
        </p:txBody>
      </p:sp>
      <p:sp>
        <p:nvSpPr>
          <p:cNvPr id="6" name="Content Left Small"/>
          <p:cNvSpPr>
            <a:spLocks noGrp="1"/>
          </p:cNvSpPr>
          <p:nvPr>
            <p:ph sz="quarter" idx="12"/>
          </p:nvPr>
        </p:nvSpPr>
        <p:spPr>
          <a:xfrm>
            <a:off x="288000" y="1705970"/>
            <a:ext cx="2664000" cy="3196230"/>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lumn Title Left Small"/>
          <p:cNvSpPr>
            <a:spLocks noGrp="1"/>
          </p:cNvSpPr>
          <p:nvPr>
            <p:ph type="body" sz="quarter" idx="15"/>
          </p:nvPr>
        </p:nvSpPr>
        <p:spPr>
          <a:xfrm>
            <a:off x="288000" y="1338262"/>
            <a:ext cx="2664000" cy="360000"/>
          </a:xfrm>
        </p:spPr>
        <p:txBody>
          <a:bodyPr anchor="ctr" anchorCtr="0">
            <a:noAutofit/>
          </a:bodyPr>
          <a:lstStyle>
            <a:lvl1pPr marL="0" indent="0" algn="l" rtl="0">
              <a:buNone/>
              <a:defRPr sz="2200">
                <a:solidFill>
                  <a:schemeClr val="accent1"/>
                </a:solidFill>
                <a:latin typeface="+mj-lt"/>
              </a:defRPr>
            </a:lvl1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0775726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Cover Pictur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11" y="0"/>
            <a:ext cx="9134977" cy="5143500"/>
          </a:xfrm>
          <a:prstGeom prst="rect">
            <a:avLst/>
          </a:prstGeom>
        </p:spPr>
      </p:pic>
      <p:sp>
        <p:nvSpPr>
          <p:cNvPr id="10" name="Cobranding Logo"/>
          <p:cNvSpPr>
            <a:spLocks noGrp="1"/>
          </p:cNvSpPr>
          <p:nvPr>
            <p:ph type="pic" sz="quarter" idx="12" hasCustomPrompt="1"/>
          </p:nvPr>
        </p:nvSpPr>
        <p:spPr>
          <a:xfrm>
            <a:off x="577850" y="1785938"/>
            <a:ext cx="2466975" cy="1216025"/>
          </a:xfrm>
        </p:spPr>
        <p:txBody>
          <a:bodyPr/>
          <a:lstStyle>
            <a:lvl1pPr marL="0" indent="0">
              <a:buFontTx/>
              <a:buNone/>
              <a:defRPr/>
            </a:lvl1pPr>
          </a:lstStyle>
          <a:p>
            <a:r>
              <a:rPr lang="en-GB"/>
              <a:t>Cobranding</a:t>
            </a:r>
          </a:p>
        </p:txBody>
      </p:sp>
      <p:sp>
        <p:nvSpPr>
          <p:cNvPr id="9" name="OurLogo"/>
          <p:cNvSpPr>
            <a:spLocks noGrp="1" noChangeAspect="1"/>
          </p:cNvSpPr>
          <p:nvPr>
            <p:ph type="pic" sz="quarter" idx="13"/>
          </p:nvPr>
        </p:nvSpPr>
        <p:spPr>
          <a:xfrm>
            <a:off x="576000" y="576000"/>
            <a:ext cx="828000" cy="828000"/>
          </a:xfrm>
        </p:spPr>
        <p:txBody>
          <a:bodyPr/>
          <a:lstStyle>
            <a:lvl1pPr marL="0" indent="0">
              <a:buNone/>
              <a:defRPr/>
            </a:lvl1pPr>
          </a:lstStyle>
          <a:p>
            <a:r>
              <a:rPr lang="en-US"/>
              <a:t>Click icon to add picture</a:t>
            </a:r>
            <a:endParaRPr lang="en-GB"/>
          </a:p>
        </p:txBody>
      </p:sp>
      <p:sp>
        <p:nvSpPr>
          <p:cNvPr id="13" name="Cover Additional Title"/>
          <p:cNvSpPr>
            <a:spLocks noGrp="1"/>
          </p:cNvSpPr>
          <p:nvPr>
            <p:ph type="body" sz="quarter" idx="11"/>
          </p:nvPr>
        </p:nvSpPr>
        <p:spPr>
          <a:xfrm>
            <a:off x="575999" y="4082725"/>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2"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1" name="Cover Title"/>
          <p:cNvSpPr>
            <a:spLocks noGrp="1"/>
          </p:cNvSpPr>
          <p:nvPr>
            <p:ph type="title"/>
          </p:nvPr>
        </p:nvSpPr>
        <p:spPr>
          <a:xfrm>
            <a:off x="576000" y="3199302"/>
            <a:ext cx="6389950" cy="446400"/>
          </a:xfrm>
        </p:spPr>
        <p:txBody>
          <a:bodyPr anchor="b" anchorCtr="0">
            <a:noAutofit/>
          </a:bodyPr>
          <a:lstStyle>
            <a:lvl1pPr>
              <a:defRPr sz="3200"/>
            </a:lvl1pPr>
          </a:lstStyle>
          <a:p>
            <a:r>
              <a:rPr lang="en-US"/>
              <a:t>Click to edit Master title style</a:t>
            </a:r>
            <a:endParaRPr lang="en-GB"/>
          </a:p>
        </p:txBody>
      </p:sp>
    </p:spTree>
    <p:extLst>
      <p:ext uri="{BB962C8B-B14F-4D97-AF65-F5344CB8AC3E}">
        <p14:creationId xmlns:p14="http://schemas.microsoft.com/office/powerpoint/2010/main" val="32062029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ual column offset right">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9"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Small"/>
          <p:cNvSpPr>
            <a:spLocks noGrp="1"/>
          </p:cNvSpPr>
          <p:nvPr>
            <p:ph sz="quarter" idx="18"/>
          </p:nvPr>
        </p:nvSpPr>
        <p:spPr>
          <a:xfrm>
            <a:off x="6192663" y="1338262"/>
            <a:ext cx="2664000" cy="356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Left Large"/>
          <p:cNvSpPr>
            <a:spLocks noGrp="1"/>
          </p:cNvSpPr>
          <p:nvPr>
            <p:ph sz="quarter" idx="16"/>
          </p:nvPr>
        </p:nvSpPr>
        <p:spPr>
          <a:xfrm>
            <a:off x="288000" y="1338262"/>
            <a:ext cx="5616332" cy="356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Subtitle"/>
          <p:cNvSpPr>
            <a:spLocks noGrp="1"/>
          </p:cNvSpPr>
          <p:nvPr>
            <p:ph type="body" sz="quarter" idx="13"/>
          </p:nvPr>
        </p:nvSpPr>
        <p:spPr>
          <a:xfrm>
            <a:off x="287338"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0251429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ual column offset right comparison">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9"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Small"/>
          <p:cNvSpPr>
            <a:spLocks noGrp="1"/>
          </p:cNvSpPr>
          <p:nvPr>
            <p:ph sz="quarter" idx="18"/>
          </p:nvPr>
        </p:nvSpPr>
        <p:spPr>
          <a:xfrm>
            <a:off x="6192663" y="1705970"/>
            <a:ext cx="2664000" cy="3196230"/>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lumn Title Right Small"/>
          <p:cNvSpPr>
            <a:spLocks noGrp="1"/>
          </p:cNvSpPr>
          <p:nvPr>
            <p:ph type="body" sz="quarter" idx="19"/>
          </p:nvPr>
        </p:nvSpPr>
        <p:spPr>
          <a:xfrm>
            <a:off x="6192663" y="1338262"/>
            <a:ext cx="2664000" cy="360000"/>
          </a:xfrm>
        </p:spPr>
        <p:txBody>
          <a:bodyPr anchor="ctr" anchorCtr="0">
            <a:noAutofit/>
          </a:bodyPr>
          <a:lstStyle>
            <a:lvl1pPr marL="0" indent="0" algn="l" rtl="0">
              <a:buNone/>
              <a:defRPr sz="2200">
                <a:solidFill>
                  <a:schemeClr val="accent1"/>
                </a:solidFill>
                <a:latin typeface="+mj-lt"/>
              </a:defRPr>
            </a:lvl1pPr>
          </a:lstStyle>
          <a:p>
            <a:pPr lvl="0"/>
            <a:r>
              <a:rPr lang="en-US"/>
              <a:t>Click to edit Master text styles</a:t>
            </a:r>
          </a:p>
        </p:txBody>
      </p:sp>
      <p:sp>
        <p:nvSpPr>
          <p:cNvPr id="12" name="Content Left Large"/>
          <p:cNvSpPr>
            <a:spLocks noGrp="1"/>
          </p:cNvSpPr>
          <p:nvPr>
            <p:ph sz="quarter" idx="16"/>
          </p:nvPr>
        </p:nvSpPr>
        <p:spPr>
          <a:xfrm>
            <a:off x="288000" y="1705970"/>
            <a:ext cx="5616332" cy="3196230"/>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lumn Title Left Large"/>
          <p:cNvSpPr>
            <a:spLocks noGrp="1"/>
          </p:cNvSpPr>
          <p:nvPr>
            <p:ph type="body" sz="quarter" idx="17"/>
          </p:nvPr>
        </p:nvSpPr>
        <p:spPr>
          <a:xfrm>
            <a:off x="288000" y="1338262"/>
            <a:ext cx="5616332" cy="360000"/>
          </a:xfrm>
        </p:spPr>
        <p:txBody>
          <a:bodyPr anchor="ctr" anchorCtr="0">
            <a:noAutofit/>
          </a:bodyPr>
          <a:lstStyle>
            <a:lvl1pPr marL="0" indent="0" algn="l" rtl="0">
              <a:buNone/>
              <a:defRPr sz="2200">
                <a:solidFill>
                  <a:schemeClr val="accent1"/>
                </a:solidFill>
                <a:latin typeface="+mj-lt"/>
              </a:defRPr>
            </a:lvl1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0011362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 box top left">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498367" y="989945"/>
            <a:ext cx="2814175" cy="660400"/>
          </a:xfrm>
        </p:spPr>
        <p:txBody>
          <a:bodyPr/>
          <a:lstStyle>
            <a:lvl1pPr marL="0" indent="0">
              <a:buNone/>
              <a:defRPr>
                <a:solidFill>
                  <a:schemeClr val="bg1"/>
                </a:solidFill>
                <a:latin typeface="+mj-lt"/>
              </a:defRPr>
            </a:lvl1pPr>
          </a:lstStyle>
          <a:p>
            <a:pPr lvl="0"/>
            <a:r>
              <a:rPr lang="en-US"/>
              <a:t>Click to edit Master text styles</a:t>
            </a:r>
          </a:p>
        </p:txBody>
      </p:sp>
      <p:sp>
        <p:nvSpPr>
          <p:cNvPr id="2" name="Section Divider Title"/>
          <p:cNvSpPr>
            <a:spLocks noGrp="1"/>
          </p:cNvSpPr>
          <p:nvPr>
            <p:ph type="title"/>
          </p:nvPr>
        </p:nvSpPr>
        <p:spPr>
          <a:xfrm>
            <a:off x="498366" y="505884"/>
            <a:ext cx="3149685" cy="446400"/>
          </a:xfrm>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15442288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 box top right">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5932087" y="1412657"/>
            <a:ext cx="2814175" cy="660400"/>
          </a:xfrm>
        </p:spPr>
        <p:txBody>
          <a:bodyPr/>
          <a:lstStyle>
            <a:lvl1pPr marL="0" indent="0" algn="r">
              <a:buNone/>
              <a:defRPr>
                <a:solidFill>
                  <a:schemeClr val="bg1"/>
                </a:solidFill>
                <a:latin typeface="+mj-lt"/>
              </a:defRPr>
            </a:lvl1pPr>
          </a:lstStyle>
          <a:p>
            <a:pPr lvl="0"/>
            <a:r>
              <a:rPr lang="en-US"/>
              <a:t>Click to edit Master text styles</a:t>
            </a:r>
          </a:p>
        </p:txBody>
      </p:sp>
      <p:sp>
        <p:nvSpPr>
          <p:cNvPr id="2" name="Section Divider Title"/>
          <p:cNvSpPr>
            <a:spLocks noGrp="1"/>
          </p:cNvSpPr>
          <p:nvPr>
            <p:ph type="title"/>
          </p:nvPr>
        </p:nvSpPr>
        <p:spPr>
          <a:xfrm>
            <a:off x="5934974" y="857297"/>
            <a:ext cx="2811288" cy="446400"/>
          </a:xfrm>
        </p:spPr>
        <p:txBody>
          <a:bodyPr/>
          <a:lstStyle>
            <a:lvl1pPr algn="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11488742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 box bottom left">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393929" y="4069593"/>
            <a:ext cx="2814175" cy="660400"/>
          </a:xfrm>
        </p:spPr>
        <p:txBody>
          <a:bodyPr/>
          <a:lstStyle>
            <a:lvl1pPr marL="0" indent="0" algn="l">
              <a:buNone/>
              <a:defRPr>
                <a:solidFill>
                  <a:schemeClr val="bg1"/>
                </a:solidFill>
                <a:latin typeface="+mj-lt"/>
              </a:defRPr>
            </a:lvl1pPr>
          </a:lstStyle>
          <a:p>
            <a:pPr lvl="0"/>
            <a:r>
              <a:rPr lang="en-US"/>
              <a:t>Click to edit Master text styles</a:t>
            </a:r>
          </a:p>
        </p:txBody>
      </p:sp>
      <p:sp>
        <p:nvSpPr>
          <p:cNvPr id="2" name="Section Divider Title"/>
          <p:cNvSpPr>
            <a:spLocks noGrp="1"/>
          </p:cNvSpPr>
          <p:nvPr>
            <p:ph type="title"/>
          </p:nvPr>
        </p:nvSpPr>
        <p:spPr>
          <a:xfrm>
            <a:off x="396816" y="3514233"/>
            <a:ext cx="2811288" cy="446400"/>
          </a:xfrm>
        </p:spPr>
        <p:txBody>
          <a:bodyPr/>
          <a:lstStyle>
            <a:lvl1pPr algn="l">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56433211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 box bottom right">
    <p:spTree>
      <p:nvGrpSpPr>
        <p:cNvPr id="1" name=""/>
        <p:cNvGrpSpPr/>
        <p:nvPr/>
      </p:nvGrpSpPr>
      <p:grpSpPr>
        <a:xfrm>
          <a:off x="0" y="0"/>
          <a:ext cx="0" cy="0"/>
          <a:chOff x="0" y="0"/>
          <a:chExt cx="0" cy="0"/>
        </a:xfrm>
      </p:grpSpPr>
      <p:sp>
        <p:nvSpPr>
          <p:cNvPr id="6" name="Section Divider Text"/>
          <p:cNvSpPr>
            <a:spLocks noGrp="1"/>
          </p:cNvSpPr>
          <p:nvPr>
            <p:ph type="body" sz="quarter" idx="11"/>
          </p:nvPr>
        </p:nvSpPr>
        <p:spPr>
          <a:xfrm>
            <a:off x="5932087" y="3543381"/>
            <a:ext cx="2814175" cy="660400"/>
          </a:xfrm>
        </p:spPr>
        <p:txBody>
          <a:bodyPr/>
          <a:lstStyle>
            <a:lvl1pPr marL="0" indent="0" algn="r">
              <a:buNone/>
              <a:defRPr>
                <a:solidFill>
                  <a:schemeClr val="bg1"/>
                </a:solidFill>
                <a:latin typeface="+mj-lt"/>
              </a:defRPr>
            </a:lvl1pPr>
          </a:lstStyle>
          <a:p>
            <a:pPr lvl="0"/>
            <a:r>
              <a:rPr lang="en-US"/>
              <a:t>Click to edit Master text styles</a:t>
            </a:r>
          </a:p>
        </p:txBody>
      </p:sp>
      <p:sp>
        <p:nvSpPr>
          <p:cNvPr id="5" name="Section Divider Title"/>
          <p:cNvSpPr>
            <a:spLocks noGrp="1"/>
          </p:cNvSpPr>
          <p:nvPr>
            <p:ph type="title"/>
          </p:nvPr>
        </p:nvSpPr>
        <p:spPr>
          <a:xfrm>
            <a:off x="5934974" y="2988021"/>
            <a:ext cx="2811288" cy="446400"/>
          </a:xfrm>
        </p:spPr>
        <p:txBody>
          <a:bodyPr/>
          <a:lstStyle>
            <a:lvl1pPr algn="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56861992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divider - box mid top">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1696517" y="938204"/>
            <a:ext cx="2814175" cy="660400"/>
          </a:xfrm>
        </p:spPr>
        <p:txBody>
          <a:bodyPr/>
          <a:lstStyle>
            <a:lvl1pPr marL="0" indent="0" algn="r">
              <a:buNone/>
              <a:defRPr>
                <a:solidFill>
                  <a:schemeClr val="bg1"/>
                </a:solidFill>
                <a:latin typeface="+mj-lt"/>
              </a:defRPr>
            </a:lvl1pPr>
          </a:lstStyle>
          <a:p>
            <a:pPr lvl="0"/>
            <a:r>
              <a:rPr lang="en-US"/>
              <a:t>Click to edit Master text styles</a:t>
            </a:r>
          </a:p>
        </p:txBody>
      </p:sp>
      <p:sp>
        <p:nvSpPr>
          <p:cNvPr id="2" name="Section DividerTitle"/>
          <p:cNvSpPr>
            <a:spLocks noGrp="1"/>
          </p:cNvSpPr>
          <p:nvPr>
            <p:ph type="title"/>
          </p:nvPr>
        </p:nvSpPr>
        <p:spPr>
          <a:xfrm>
            <a:off x="431321" y="382844"/>
            <a:ext cx="4079371" cy="446400"/>
          </a:xfrm>
        </p:spPr>
        <p:txBody>
          <a:bodyPr/>
          <a:lstStyle>
            <a:lvl1pPr algn="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89012009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ubsection 1">
    <p:spTree>
      <p:nvGrpSpPr>
        <p:cNvPr id="1" name=""/>
        <p:cNvGrpSpPr/>
        <p:nvPr/>
      </p:nvGrpSpPr>
      <p:grpSpPr>
        <a:xfrm>
          <a:off x="0" y="0"/>
          <a:ext cx="0" cy="0"/>
          <a:chOff x="0" y="0"/>
          <a:chExt cx="0" cy="0"/>
        </a:xfrm>
      </p:grpSpPr>
      <p:sp>
        <p:nvSpPr>
          <p:cNvPr id="10" name="Subsection Divider Text"/>
          <p:cNvSpPr>
            <a:spLocks noGrp="1"/>
          </p:cNvSpPr>
          <p:nvPr>
            <p:ph type="body" sz="quarter" idx="11"/>
          </p:nvPr>
        </p:nvSpPr>
        <p:spPr>
          <a:xfrm>
            <a:off x="431321" y="938204"/>
            <a:ext cx="8384875" cy="1804996"/>
          </a:xfrm>
        </p:spPr>
        <p:txBody>
          <a:bodyPr/>
          <a:lstStyle>
            <a:lvl1pPr marL="0" indent="0" algn="l">
              <a:buNone/>
              <a:defRPr>
                <a:solidFill>
                  <a:schemeClr val="bg1"/>
                </a:solidFill>
                <a:latin typeface="+mj-lt"/>
              </a:defRPr>
            </a:lvl1pPr>
          </a:lstStyle>
          <a:p>
            <a:pPr lvl="0"/>
            <a:r>
              <a:rPr lang="en-US"/>
              <a:t>Click to edit Master text styles</a:t>
            </a:r>
          </a:p>
        </p:txBody>
      </p:sp>
      <p:sp>
        <p:nvSpPr>
          <p:cNvPr id="2" name="Subsection Divider Title"/>
          <p:cNvSpPr>
            <a:spLocks noGrp="1"/>
          </p:cNvSpPr>
          <p:nvPr>
            <p:ph type="title"/>
          </p:nvPr>
        </p:nvSpPr>
        <p:spPr>
          <a:xfrm>
            <a:off x="431321" y="382844"/>
            <a:ext cx="8376249" cy="446400"/>
          </a:xfrm>
        </p:spPr>
        <p:txBody>
          <a:bodyPr/>
          <a:lstStyle>
            <a:lvl1pPr algn="l">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89783236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6" name="Cover Pictur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5" y="0"/>
            <a:ext cx="9134977" cy="5143500"/>
          </a:xfrm>
          <a:prstGeom prst="rect">
            <a:avLst/>
          </a:prstGeom>
        </p:spPr>
      </p:pic>
      <p:sp>
        <p:nvSpPr>
          <p:cNvPr id="9" name="OurLogo"/>
          <p:cNvSpPr>
            <a:spLocks noGrp="1" noChangeAspect="1"/>
          </p:cNvSpPr>
          <p:nvPr>
            <p:ph type="pic" sz="quarter" idx="14"/>
          </p:nvPr>
        </p:nvSpPr>
        <p:spPr>
          <a:xfrm>
            <a:off x="7704000" y="576000"/>
            <a:ext cx="828000" cy="828000"/>
          </a:xfrm>
        </p:spPr>
        <p:txBody>
          <a:bodyPr/>
          <a:lstStyle>
            <a:lvl1pPr marL="0" indent="0">
              <a:buNone/>
              <a:defRPr/>
            </a:lvl1pPr>
          </a:lstStyle>
          <a:p>
            <a:r>
              <a:rPr lang="en-US"/>
              <a:t>Click icon to add picture</a:t>
            </a:r>
            <a:endParaRPr lang="en-GB"/>
          </a:p>
        </p:txBody>
      </p:sp>
    </p:spTree>
    <p:extLst>
      <p:ext uri="{BB962C8B-B14F-4D97-AF65-F5344CB8AC3E}">
        <p14:creationId xmlns:p14="http://schemas.microsoft.com/office/powerpoint/2010/main" val="99031136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6" name="Cover Pictur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5" y="0"/>
            <a:ext cx="9134977" cy="5143500"/>
          </a:xfrm>
          <a:prstGeom prst="rect">
            <a:avLst/>
          </a:prstGeom>
        </p:spPr>
      </p:pic>
      <p:sp>
        <p:nvSpPr>
          <p:cNvPr id="10" name="Cobranding Logo"/>
          <p:cNvSpPr>
            <a:spLocks noGrp="1"/>
          </p:cNvSpPr>
          <p:nvPr>
            <p:ph type="pic" sz="quarter" idx="13" hasCustomPrompt="1"/>
          </p:nvPr>
        </p:nvSpPr>
        <p:spPr>
          <a:xfrm>
            <a:off x="6075683" y="1785938"/>
            <a:ext cx="2466975" cy="1216025"/>
          </a:xfrm>
        </p:spPr>
        <p:txBody>
          <a:bodyPr/>
          <a:lstStyle>
            <a:lvl1pPr marL="0" indent="0">
              <a:buFontTx/>
              <a:buNone/>
              <a:defRPr/>
            </a:lvl1pPr>
          </a:lstStyle>
          <a:p>
            <a:r>
              <a:rPr lang="en-GB"/>
              <a:t>Cobranding</a:t>
            </a:r>
          </a:p>
        </p:txBody>
      </p:sp>
      <p:sp>
        <p:nvSpPr>
          <p:cNvPr id="9" name="OurLogo"/>
          <p:cNvSpPr>
            <a:spLocks noGrp="1" noChangeAspect="1"/>
          </p:cNvSpPr>
          <p:nvPr>
            <p:ph type="pic" sz="quarter" idx="14"/>
          </p:nvPr>
        </p:nvSpPr>
        <p:spPr>
          <a:xfrm>
            <a:off x="7704000" y="576000"/>
            <a:ext cx="828000" cy="828000"/>
          </a:xfrm>
        </p:spPr>
        <p:txBody>
          <a:bodyPr/>
          <a:lstStyle>
            <a:lvl1pPr marL="0" indent="0">
              <a:buNone/>
              <a:defRPr/>
            </a:lvl1pPr>
          </a:lstStyle>
          <a:p>
            <a:r>
              <a:rPr lang="en-US"/>
              <a:t>Click icon to add picture</a:t>
            </a:r>
            <a:endParaRPr lang="en-GB"/>
          </a:p>
        </p:txBody>
      </p:sp>
      <p:sp>
        <p:nvSpPr>
          <p:cNvPr id="12" name="Cover Additional Title"/>
          <p:cNvSpPr>
            <a:spLocks noGrp="1"/>
          </p:cNvSpPr>
          <p:nvPr>
            <p:ph type="body" sz="quarter" idx="11"/>
          </p:nvPr>
        </p:nvSpPr>
        <p:spPr>
          <a:xfrm>
            <a:off x="3481219" y="4082725"/>
            <a:ext cx="5061439" cy="686125"/>
          </a:xfrm>
        </p:spPr>
        <p:txBody>
          <a:bodyPr>
            <a:normAutofit/>
          </a:bodyPr>
          <a:lstStyle>
            <a:lvl1pPr marL="0" indent="0" algn="r">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1" name="Cover Subtitle"/>
          <p:cNvSpPr>
            <a:spLocks noGrp="1"/>
          </p:cNvSpPr>
          <p:nvPr>
            <p:ph type="body" sz="quarter" idx="10"/>
          </p:nvPr>
        </p:nvSpPr>
        <p:spPr>
          <a:xfrm>
            <a:off x="3481219" y="3636124"/>
            <a:ext cx="5061439" cy="430213"/>
          </a:xfrm>
        </p:spPr>
        <p:txBody>
          <a:bodyPr>
            <a:noAutofit/>
          </a:bodyPr>
          <a:lstStyle>
            <a:lvl1pPr marL="0" indent="0" algn="r">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8" name="Cover Title"/>
          <p:cNvSpPr>
            <a:spLocks noGrp="1"/>
          </p:cNvSpPr>
          <p:nvPr>
            <p:ph type="title"/>
          </p:nvPr>
        </p:nvSpPr>
        <p:spPr>
          <a:xfrm>
            <a:off x="1811547" y="3180321"/>
            <a:ext cx="6730781" cy="446400"/>
          </a:xfrm>
        </p:spPr>
        <p:txBody>
          <a:bodyPr anchor="b" anchorCtr="0">
            <a:noAutofit/>
          </a:bodyPr>
          <a:lstStyle>
            <a:lvl1pPr algn="r">
              <a:defRPr sz="3200"/>
            </a:lvl1pPr>
          </a:lstStyle>
          <a:p>
            <a:r>
              <a:rPr lang="en-US"/>
              <a:t>Click to edit Master title style</a:t>
            </a:r>
            <a:endParaRPr lang="en-GB"/>
          </a:p>
        </p:txBody>
      </p:sp>
    </p:spTree>
    <p:extLst>
      <p:ext uri="{BB962C8B-B14F-4D97-AF65-F5344CB8AC3E}">
        <p14:creationId xmlns:p14="http://schemas.microsoft.com/office/powerpoint/2010/main" val="288607339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Title">
    <p:spTree>
      <p:nvGrpSpPr>
        <p:cNvPr id="1" name=""/>
        <p:cNvGrpSpPr/>
        <p:nvPr/>
      </p:nvGrpSpPr>
      <p:grpSpPr>
        <a:xfrm>
          <a:off x="0" y="0"/>
          <a:ext cx="0" cy="0"/>
          <a:chOff x="0" y="0"/>
          <a:chExt cx="0" cy="0"/>
        </a:xfrm>
      </p:grpSpPr>
      <p:sp>
        <p:nvSpPr>
          <p:cNvPr id="1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12"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cNvSpPr>
            <a:spLocks noGrp="1"/>
          </p:cNvSpPr>
          <p:nvPr>
            <p:ph sz="quarter" idx="12"/>
          </p:nvPr>
        </p:nvSpPr>
        <p:spPr>
          <a:xfrm>
            <a:off x="288000" y="900000"/>
            <a:ext cx="8568000" cy="39378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5676906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Title with quote">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1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Quote Text"/>
          <p:cNvSpPr>
            <a:spLocks noGrp="1"/>
          </p:cNvSpPr>
          <p:nvPr>
            <p:ph type="body" sz="quarter" idx="13"/>
          </p:nvPr>
        </p:nvSpPr>
        <p:spPr>
          <a:xfrm>
            <a:off x="6478247" y="2410933"/>
            <a:ext cx="2377754" cy="1874881"/>
          </a:xfrm>
        </p:spPr>
        <p:txBody>
          <a:bodyPr lIns="0" rIns="0" anchor="ctr" anchorCtr="0">
            <a:normAutofit/>
          </a:bodyPr>
          <a:lstStyle>
            <a:lvl1pPr marL="0" indent="0">
              <a:spcAft>
                <a:spcPts val="600"/>
              </a:spcAft>
              <a:buNone/>
              <a:defRPr sz="2000" b="1" baseline="0">
                <a:solidFill>
                  <a:srgbClr val="4D4D4D"/>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9" name="Quote Source"/>
          <p:cNvSpPr>
            <a:spLocks noGrp="1"/>
          </p:cNvSpPr>
          <p:nvPr>
            <p:ph type="body" sz="quarter" idx="14"/>
          </p:nvPr>
        </p:nvSpPr>
        <p:spPr>
          <a:xfrm>
            <a:off x="6896159" y="4304243"/>
            <a:ext cx="1959842" cy="539701"/>
          </a:xfrm>
        </p:spPr>
        <p:txBody>
          <a:bodyPr lIns="0" rIns="0">
            <a:noAutofit/>
          </a:bodyPr>
          <a:lstStyle>
            <a:lvl1pPr marL="0" indent="0" algn="r">
              <a:spcAft>
                <a:spcPct val="0"/>
              </a:spcAft>
              <a:buNone/>
              <a:defRPr sz="1400" i="1" baseline="0">
                <a:solidFill>
                  <a:srgbClr val="4D4D4D"/>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6" name="Content"/>
          <p:cNvSpPr>
            <a:spLocks noGrp="1"/>
          </p:cNvSpPr>
          <p:nvPr>
            <p:ph sz="quarter" idx="12"/>
          </p:nvPr>
        </p:nvSpPr>
        <p:spPr>
          <a:xfrm>
            <a:off x="288000" y="900000"/>
            <a:ext cx="5498547" cy="400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Title"/>
          <p:cNvSpPr>
            <a:spLocks noGrp="1"/>
          </p:cNvSpPr>
          <p:nvPr>
            <p:ph type="title"/>
          </p:nvPr>
        </p:nvSpPr>
        <p:spPr/>
        <p:txBody>
          <a:bodyPr/>
          <a:lstStyle>
            <a:lvl1pPr>
              <a:defRPr baseline="0">
                <a:solidFill>
                  <a:srgbClr val="333333"/>
                </a:solidFill>
              </a:defRPr>
            </a:lvl1pPr>
          </a:lstStyle>
          <a:p>
            <a:r>
              <a:rPr lang="en-US"/>
              <a:t>Click to edit Master title style</a:t>
            </a:r>
            <a:endParaRPr lang="en-GB"/>
          </a:p>
        </p:txBody>
      </p:sp>
    </p:spTree>
    <p:extLst>
      <p:ext uri="{BB962C8B-B14F-4D97-AF65-F5344CB8AC3E}">
        <p14:creationId xmlns:p14="http://schemas.microsoft.com/office/powerpoint/2010/main" val="328605307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Title with quote ALT">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1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Quote Source"/>
          <p:cNvSpPr>
            <a:spLocks noGrp="1"/>
          </p:cNvSpPr>
          <p:nvPr>
            <p:ph type="body" sz="quarter" idx="14"/>
          </p:nvPr>
        </p:nvSpPr>
        <p:spPr>
          <a:xfrm>
            <a:off x="6896159" y="4304243"/>
            <a:ext cx="1959842" cy="539701"/>
          </a:xfrm>
        </p:spPr>
        <p:txBody>
          <a:bodyPr lIns="0" rIns="0">
            <a:noAutofit/>
          </a:bodyPr>
          <a:lstStyle>
            <a:lvl1pPr marL="0" indent="0" algn="r">
              <a:spcAft>
                <a:spcPct val="0"/>
              </a:spcAft>
              <a:buNone/>
              <a:defRPr sz="1400" i="1" baseline="0">
                <a:solidFill>
                  <a:srgbClr val="4D4D4D"/>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5" name="Quote Text"/>
          <p:cNvSpPr>
            <a:spLocks noGrp="1"/>
          </p:cNvSpPr>
          <p:nvPr>
            <p:ph type="body" sz="quarter" idx="13"/>
          </p:nvPr>
        </p:nvSpPr>
        <p:spPr>
          <a:xfrm>
            <a:off x="6478247" y="2410933"/>
            <a:ext cx="2377754" cy="1874881"/>
          </a:xfrm>
        </p:spPr>
        <p:txBody>
          <a:bodyPr lIns="0" rIns="0" anchor="ctr" anchorCtr="0">
            <a:normAutofit/>
          </a:bodyPr>
          <a:lstStyle>
            <a:lvl1pPr marL="0" indent="0">
              <a:spcAft>
                <a:spcPts val="600"/>
              </a:spcAft>
              <a:buNone/>
              <a:defRPr sz="2000" b="1" baseline="0">
                <a:solidFill>
                  <a:srgbClr val="4D4D4D"/>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6" name="Content"/>
          <p:cNvSpPr>
            <a:spLocks noGrp="1"/>
          </p:cNvSpPr>
          <p:nvPr>
            <p:ph sz="quarter" idx="12"/>
          </p:nvPr>
        </p:nvSpPr>
        <p:spPr>
          <a:xfrm>
            <a:off x="288000" y="900000"/>
            <a:ext cx="5498547" cy="400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8890568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Title, Subtitle ">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9"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cNvSpPr>
            <a:spLocks noGrp="1"/>
          </p:cNvSpPr>
          <p:nvPr>
            <p:ph sz="quarter" idx="12"/>
          </p:nvPr>
        </p:nvSpPr>
        <p:spPr>
          <a:xfrm>
            <a:off x="288000" y="1346400"/>
            <a:ext cx="8568000" cy="34807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Subtitle"/>
          <p:cNvSpPr>
            <a:spLocks noGrp="1"/>
          </p:cNvSpPr>
          <p:nvPr>
            <p:ph type="body" sz="quarter" idx="13"/>
          </p:nvPr>
        </p:nvSpPr>
        <p:spPr>
          <a:xfrm>
            <a:off x="287338"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5559134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ual column">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9"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Right"/>
          <p:cNvSpPr>
            <a:spLocks noGrp="1"/>
          </p:cNvSpPr>
          <p:nvPr>
            <p:ph sz="quarter" idx="14"/>
          </p:nvPr>
        </p:nvSpPr>
        <p:spPr>
          <a:xfrm>
            <a:off x="4788000" y="1346399"/>
            <a:ext cx="4068000" cy="34914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Left"/>
          <p:cNvSpPr>
            <a:spLocks noGrp="1"/>
          </p:cNvSpPr>
          <p:nvPr>
            <p:ph sz="quarter" idx="12"/>
          </p:nvPr>
        </p:nvSpPr>
        <p:spPr>
          <a:xfrm>
            <a:off x="288000" y="1346400"/>
            <a:ext cx="4068000" cy="3491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Subtitle"/>
          <p:cNvSpPr>
            <a:spLocks noGrp="1"/>
          </p:cNvSpPr>
          <p:nvPr>
            <p:ph type="body" sz="quarter" idx="13"/>
          </p:nvPr>
        </p:nvSpPr>
        <p:spPr>
          <a:xfrm>
            <a:off x="287338"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2869026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ual column - comparison">
    <p:spTree>
      <p:nvGrpSpPr>
        <p:cNvPr id="1" name=""/>
        <p:cNvGrpSpPr/>
        <p:nvPr/>
      </p:nvGrpSpPr>
      <p:grpSpPr>
        <a:xfrm>
          <a:off x="0" y="0"/>
          <a:ext cx="0" cy="0"/>
          <a:chOff x="0" y="0"/>
          <a:chExt cx="0" cy="0"/>
        </a:xfrm>
      </p:grpSpPr>
      <p:sp>
        <p:nvSpPr>
          <p:cNvPr id="1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12"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lumn Title Right"/>
          <p:cNvSpPr>
            <a:spLocks noGrp="1"/>
          </p:cNvSpPr>
          <p:nvPr>
            <p:ph type="body" sz="quarter" idx="17"/>
          </p:nvPr>
        </p:nvSpPr>
        <p:spPr>
          <a:xfrm>
            <a:off x="4788000" y="1338262"/>
            <a:ext cx="4068000" cy="360000"/>
          </a:xfrm>
        </p:spPr>
        <p:txBody>
          <a:bodyPr anchor="ctr" anchorCtr="0">
            <a:noAutofit/>
          </a:bodyPr>
          <a:lstStyle>
            <a:lvl1pPr marL="0" indent="0" algn="l" rtl="0">
              <a:buNone/>
              <a:defRPr sz="2200">
                <a:solidFill>
                  <a:schemeClr val="accent1"/>
                </a:solidFill>
                <a:latin typeface="+mj-lt"/>
              </a:defRPr>
            </a:lvl1pPr>
          </a:lstStyle>
          <a:p>
            <a:pPr lvl="0"/>
            <a:r>
              <a:rPr lang="en-US"/>
              <a:t>Click to edit Master text styles</a:t>
            </a:r>
          </a:p>
        </p:txBody>
      </p:sp>
      <p:sp>
        <p:nvSpPr>
          <p:cNvPr id="9" name="Column Title Left"/>
          <p:cNvSpPr>
            <a:spLocks noGrp="1"/>
          </p:cNvSpPr>
          <p:nvPr>
            <p:ph type="body" sz="quarter" idx="15"/>
          </p:nvPr>
        </p:nvSpPr>
        <p:spPr>
          <a:xfrm>
            <a:off x="288000" y="1338262"/>
            <a:ext cx="4068000" cy="360000"/>
          </a:xfrm>
        </p:spPr>
        <p:txBody>
          <a:bodyPr anchor="ctr" anchorCtr="0">
            <a:noAutofit/>
          </a:bodyPr>
          <a:lstStyle>
            <a:lvl1pPr marL="0" indent="0" algn="l" rtl="0">
              <a:buNone/>
              <a:defRPr sz="2200">
                <a:solidFill>
                  <a:schemeClr val="accent1"/>
                </a:solidFill>
                <a:latin typeface="+mj-lt"/>
              </a:defRPr>
            </a:lvl1pPr>
          </a:lstStyle>
          <a:p>
            <a:pPr lvl="0"/>
            <a:r>
              <a:rPr lang="en-US"/>
              <a:t>Click to edit Master text styles</a:t>
            </a:r>
          </a:p>
        </p:txBody>
      </p:sp>
      <p:sp>
        <p:nvSpPr>
          <p:cNvPr id="2" name="Slide Title"/>
          <p:cNvSpPr>
            <a:spLocks noGrp="1"/>
          </p:cNvSpPr>
          <p:nvPr>
            <p:ph type="title"/>
          </p:nvPr>
        </p:nvSpPr>
        <p:spPr/>
        <p:txBody>
          <a:bodyPr/>
          <a:lstStyle/>
          <a:p>
            <a:r>
              <a:rPr lang="en-US"/>
              <a:t>Click to edit Master title style</a:t>
            </a:r>
            <a:endParaRPr lang="en-GB"/>
          </a:p>
        </p:txBody>
      </p:sp>
      <p:sp>
        <p:nvSpPr>
          <p:cNvPr id="14" name="Content Left"/>
          <p:cNvSpPr>
            <a:spLocks noGrp="1"/>
          </p:cNvSpPr>
          <p:nvPr>
            <p:ph sz="quarter" idx="12"/>
          </p:nvPr>
        </p:nvSpPr>
        <p:spPr>
          <a:xfrm>
            <a:off x="288000" y="1706400"/>
            <a:ext cx="4068000" cy="312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Left"/>
          <p:cNvSpPr>
            <a:spLocks noGrp="1"/>
          </p:cNvSpPr>
          <p:nvPr>
            <p:ph sz="quarter" idx="18"/>
          </p:nvPr>
        </p:nvSpPr>
        <p:spPr>
          <a:xfrm>
            <a:off x="4788000" y="1706400"/>
            <a:ext cx="4068000" cy="312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7206054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a:t>|  </a:t>
            </a:r>
            <a:fld id="{6967D197-2218-4700-B211-63EF06F51A7E}" type="slidenum">
              <a:rPr lang="en-GB" smtClean="0"/>
              <a:t>‹#›</a:t>
            </a:fld>
            <a:endParaRPr lang="en-GB"/>
          </a:p>
        </p:txBody>
      </p:sp>
      <p:sp>
        <p:nvSpPr>
          <p:cNvPr id="5"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a:t>Hogan Lovells</a:t>
            </a:r>
          </a:p>
        </p:txBody>
      </p:sp>
      <p:sp>
        <p:nvSpPr>
          <p:cNvPr id="3" name="Content"/>
          <p:cNvSpPr>
            <a:spLocks noGrp="1"/>
          </p:cNvSpPr>
          <p:nvPr>
            <p:ph type="body" idx="1"/>
          </p:nvPr>
        </p:nvSpPr>
        <p:spPr>
          <a:xfrm>
            <a:off x="288000" y="899999"/>
            <a:ext cx="8568000" cy="4002201"/>
          </a:xfrm>
          <a:prstGeom prst="rect">
            <a:avLst/>
          </a:prstGeom>
          <a:ln w="12700" cap="rnd" cmpd="sng" algn="ctr">
            <a:noFill/>
            <a:prstDash val="solid"/>
          </a:ln>
        </p:spPr>
        <p:txBody>
          <a:bodyPr vert="horz" wrap="square" lIns="0" tIns="36000" rIns="0" bIns="36000" rtlCol="0" anchor="t" anchorCtr="0">
            <a:norm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2" name="Title"/>
          <p:cNvSpPr>
            <a:spLocks noGrp="1"/>
          </p:cNvSpPr>
          <p:nvPr>
            <p:ph type="title"/>
          </p:nvPr>
        </p:nvSpPr>
        <p:spPr>
          <a:xfrm>
            <a:off x="288000" y="288000"/>
            <a:ext cx="8568000" cy="446400"/>
          </a:xfrm>
          <a:prstGeom prst="rect">
            <a:avLst/>
          </a:prstGeom>
          <a:ln w="12700" cap="rnd" cmpd="sng" algn="ctr">
            <a:noFill/>
            <a:prstDash val="solid"/>
          </a:ln>
        </p:spPr>
        <p:txBody>
          <a:bodyPr vert="horz" wrap="square" lIns="0" tIns="36000" rIns="0" bIns="36000" rtlCol="0" anchor="b" anchorCtr="0">
            <a:noAutofit/>
          </a:bodyPr>
          <a:lstStyle>
            <a:lvl1pPr>
              <a:defRPr>
                <a:latin typeface="+mj-lt"/>
              </a:defRPr>
            </a:lvl1pPr>
          </a:lstStyle>
          <a:p>
            <a:r>
              <a:rPr lang="en-US"/>
              <a:t>Click to edit Master title style</a:t>
            </a:r>
            <a:endParaRPr lang="ru-RU"/>
          </a:p>
        </p:txBody>
      </p:sp>
    </p:spTree>
    <p:extLst>
      <p:ext uri="{BB962C8B-B14F-4D97-AF65-F5344CB8AC3E}">
        <p14:creationId xmlns:p14="http://schemas.microsoft.com/office/powerpoint/2010/main" val="1724091991"/>
      </p:ext>
    </p:extLst>
  </p:cSld>
  <p:clrMap bg1="lt1" tx1="dk1" bg2="lt2" tx2="dk2" accent1="accent1" accent2="accent2" accent3="accent3" accent4="accent4" accent5="accent5" accent6="accent6" hlink="hlink" folHlink="folHlink"/>
  <p:sldLayoutIdLst>
    <p:sldLayoutId id="2147483660" r:id="rId1"/>
    <p:sldLayoutId id="2147483677" r:id="rId2"/>
    <p:sldLayoutId id="2147483675" r:id="rId3"/>
    <p:sldLayoutId id="2147483649" r:id="rId4"/>
    <p:sldLayoutId id="2147483663" r:id="rId5"/>
    <p:sldLayoutId id="2147483686" r:id="rId6"/>
    <p:sldLayoutId id="2147483650" r:id="rId7"/>
    <p:sldLayoutId id="2147483652" r:id="rId8"/>
    <p:sldLayoutId id="2147483653" r:id="rId9"/>
    <p:sldLayoutId id="2147483654" r:id="rId10"/>
    <p:sldLayoutId id="2147483655" r:id="rId11"/>
    <p:sldLayoutId id="2147483665" r:id="rId12"/>
    <p:sldLayoutId id="2147483684" r:id="rId13"/>
    <p:sldLayoutId id="2147483685" r:id="rId14"/>
    <p:sldLayoutId id="2147483683" r:id="rId15"/>
    <p:sldLayoutId id="2147483666" r:id="rId16"/>
    <p:sldLayoutId id="2147483667" r:id="rId17"/>
    <p:sldLayoutId id="2147483656" r:id="rId18"/>
    <p:sldLayoutId id="2147483657" r:id="rId19"/>
    <p:sldLayoutId id="2147483658" r:id="rId20"/>
    <p:sldLayoutId id="2147483659" r:id="rId21"/>
    <p:sldLayoutId id="2147483661" r:id="rId22"/>
    <p:sldLayoutId id="2147483669" r:id="rId23"/>
    <p:sldLayoutId id="2147483674" r:id="rId24"/>
    <p:sldLayoutId id="2147483672" r:id="rId25"/>
    <p:sldLayoutId id="2147483670" r:id="rId26"/>
    <p:sldLayoutId id="2147483671" r:id="rId27"/>
    <p:sldLayoutId id="2147483690" r:id="rId28"/>
  </p:sldLayoutIdLst>
  <p:transition/>
  <p:hf hdr="0" dt="0"/>
  <p:txStyles>
    <p:titleStyle>
      <a:lvl1pPr marL="0" algn="l" defTabSz="914400" rtl="0" eaLnBrk="1" latinLnBrk="0" hangingPunct="1">
        <a:buNone/>
        <a:defRPr sz="2800" b="0" i="0" u="none" kern="1200" cap="none" baseline="0">
          <a:solidFill>
            <a:srgbClr val="4D4D4D"/>
          </a:solidFill>
          <a:uFill>
            <a:solidFill>
              <a:schemeClr val="tx1"/>
            </a:solidFill>
          </a:uFill>
          <a:latin typeface="+mj-lt"/>
          <a:ea typeface="+mj-ea"/>
          <a:cs typeface="+mj-cs"/>
        </a:defRPr>
      </a:lvl1pPr>
    </p:titleStyle>
    <p:bodyStyle>
      <a:lvl1pPr marL="270000" indent="-270000" algn="l" defTabSz="914400" rtl="0" eaLnBrk="1" latinLnBrk="0" hangingPunct="1">
        <a:spcAft>
          <a:spcPts val="900"/>
        </a:spcAft>
        <a:buClr>
          <a:schemeClr val="accent1"/>
        </a:buClr>
        <a:buSzTx/>
        <a:buFont typeface="Arial" panose="020B0604020202020204" pitchFamily="34" charset="0"/>
        <a:buChar char="•"/>
        <a:defRPr sz="2000" b="0" i="0" u="none" kern="1200" cap="none">
          <a:solidFill>
            <a:srgbClr val="4D4D4D"/>
          </a:solidFill>
          <a:uFill>
            <a:solidFill>
              <a:schemeClr val="tx1"/>
            </a:solidFill>
          </a:uFill>
          <a:latin typeface="+mn-lt"/>
          <a:ea typeface="+mn-ea"/>
          <a:cs typeface="+mn-cs"/>
        </a:defRPr>
      </a:lvl1pPr>
      <a:lvl2pPr marL="540000" indent="-270000" algn="l" defTabSz="914400" rtl="0" eaLnBrk="1" latinLnBrk="0" hangingPunct="1">
        <a:spcAft>
          <a:spcPts val="900"/>
        </a:spcAft>
        <a:buClr>
          <a:schemeClr val="accent1"/>
        </a:buClr>
        <a:buSzTx/>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2pPr>
      <a:lvl3pPr marL="810000" indent="-270000" algn="l" defTabSz="914400" rtl="0" eaLnBrk="1" latinLnBrk="0" hangingPunct="1">
        <a:spcAft>
          <a:spcPts val="900"/>
        </a:spcAft>
        <a:buClr>
          <a:schemeClr val="accent1"/>
        </a:buClr>
        <a:buSzTx/>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3pPr>
      <a:lvl4pPr marL="1080000" indent="-270000" algn="l" defTabSz="914400" rtl="0" eaLnBrk="1" latinLnBrk="0" hangingPunct="1">
        <a:spcAft>
          <a:spcPts val="900"/>
        </a:spcAft>
        <a:buClr>
          <a:schemeClr val="accent1"/>
        </a:buClr>
        <a:buSzTx/>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4pPr>
      <a:lvl5pPr marL="1350000" indent="-270000" algn="l" defTabSz="914400" rtl="0" eaLnBrk="1" latinLnBrk="0" hangingPunct="1">
        <a:spcAft>
          <a:spcPts val="900"/>
        </a:spcAft>
        <a:buClr>
          <a:schemeClr val="accent1"/>
        </a:buClr>
        <a:buSzTx/>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5pPr>
      <a:lvl6pPr marL="2496429" indent="-228571" algn="l" defTabSz="914400" rtl="0" eaLnBrk="1" latinLnBrk="0" hangingPunct="1">
        <a:buClr>
          <a:schemeClr val="tx1"/>
        </a:buClr>
        <a:buSzTx/>
        <a:buFont typeface="Arial" panose="020B0604020202020204" pitchFamily="34" charset="0"/>
        <a:buChar char="•"/>
        <a:defRPr sz="2000" b="0" i="0" u="none" kern="1200" cap="none">
          <a:solidFill>
            <a:schemeClr val="tx1"/>
          </a:solidFill>
          <a:uFill>
            <a:solidFill>
              <a:schemeClr val="tx1"/>
            </a:solidFill>
          </a:u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ver Additional Title"/>
          <p:cNvSpPr>
            <a:spLocks noGrp="1"/>
          </p:cNvSpPr>
          <p:nvPr>
            <p:ph type="body" sz="quarter" idx="11"/>
          </p:nvPr>
        </p:nvSpPr>
        <p:spPr>
          <a:xfrm>
            <a:off x="575999" y="3877163"/>
            <a:ext cx="5852302" cy="907489"/>
          </a:xfrm>
        </p:spPr>
        <p:txBody>
          <a:bodyPr>
            <a:normAutofit/>
          </a:bodyPr>
          <a:lstStyle/>
          <a:p>
            <a:r>
              <a:rPr lang="it-IT"/>
              <a:t>Rotterdam, 15 September 2023</a:t>
            </a:r>
          </a:p>
          <a:p>
            <a:r>
              <a:rPr lang="it-IT"/>
              <a:t>Trademark Law Institute - Conference on Exhaustion in Trademark Law</a:t>
            </a:r>
          </a:p>
        </p:txBody>
      </p:sp>
      <p:sp>
        <p:nvSpPr>
          <p:cNvPr id="10" name="Cover Subtitle"/>
          <p:cNvSpPr>
            <a:spLocks noGrp="1"/>
          </p:cNvSpPr>
          <p:nvPr>
            <p:ph type="body" sz="quarter" idx="10"/>
          </p:nvPr>
        </p:nvSpPr>
        <p:spPr>
          <a:xfrm>
            <a:off x="575999" y="3296094"/>
            <a:ext cx="5040000" cy="446400"/>
          </a:xfrm>
        </p:spPr>
        <p:txBody>
          <a:bodyPr/>
          <a:lstStyle/>
          <a:p>
            <a:r>
              <a:rPr lang="en-GB"/>
              <a:t>Luigi Mansani</a:t>
            </a:r>
          </a:p>
        </p:txBody>
      </p:sp>
      <p:sp>
        <p:nvSpPr>
          <p:cNvPr id="9" name="Cover Title"/>
          <p:cNvSpPr>
            <a:spLocks noGrp="1"/>
          </p:cNvSpPr>
          <p:nvPr>
            <p:ph type="title"/>
          </p:nvPr>
        </p:nvSpPr>
        <p:spPr>
          <a:xfrm>
            <a:off x="575999" y="2782360"/>
            <a:ext cx="7596893" cy="446400"/>
          </a:xfrm>
        </p:spPr>
        <p:txBody>
          <a:bodyPr/>
          <a:lstStyle/>
          <a:p>
            <a:r>
              <a:rPr lang="en-GB" b="1"/>
              <a:t>Trademark exhaustion and luxury goods</a:t>
            </a:r>
          </a:p>
        </p:txBody>
      </p:sp>
      <p:pic>
        <p:nvPicPr>
          <p:cNvPr id="3" name="Picture 2">
            <a:extLst>
              <a:ext uri="{FF2B5EF4-FFF2-40B4-BE49-F238E27FC236}">
                <a16:creationId xmlns:a16="http://schemas.microsoft.com/office/drawing/2014/main" id="{C9620AB0-8B0A-89F2-955A-F4B96900C6D6}"/>
              </a:ext>
            </a:extLst>
          </p:cNvPr>
          <p:cNvPicPr>
            <a:picLocks noChangeAspect="1"/>
          </p:cNvPicPr>
          <p:nvPr/>
        </p:nvPicPr>
        <p:blipFill>
          <a:blip r:embed="rId3"/>
          <a:stretch>
            <a:fillRect/>
          </a:stretch>
        </p:blipFill>
        <p:spPr>
          <a:xfrm>
            <a:off x="0" y="1"/>
            <a:ext cx="9144000" cy="5143500"/>
          </a:xfrm>
          <a:prstGeom prst="rect">
            <a:avLst/>
          </a:prstGeom>
        </p:spPr>
      </p:pic>
      <p:sp>
        <p:nvSpPr>
          <p:cNvPr id="8" name="Cover Title">
            <a:extLst>
              <a:ext uri="{FF2B5EF4-FFF2-40B4-BE49-F238E27FC236}">
                <a16:creationId xmlns:a16="http://schemas.microsoft.com/office/drawing/2014/main" id="{EE9E9DDB-AA57-DE35-6AFA-CB34479741E6}"/>
              </a:ext>
            </a:extLst>
          </p:cNvPr>
          <p:cNvSpPr txBox="1"/>
          <p:nvPr/>
        </p:nvSpPr>
        <p:spPr>
          <a:xfrm>
            <a:off x="199010" y="253436"/>
            <a:ext cx="7596893" cy="446400"/>
          </a:xfrm>
          <a:prstGeom prst="rect">
            <a:avLst/>
          </a:prstGeom>
          <a:ln w="12700" cap="rnd" cmpd="sng" algn="ctr">
            <a:noFill/>
            <a:prstDash val="solid"/>
          </a:ln>
        </p:spPr>
        <p:txBody>
          <a:bodyPr vert="horz" wrap="square" lIns="0" tIns="36000" rIns="0" bIns="36000" rtlCol="0" anchor="b" anchorCtr="0">
            <a:noAutofit/>
          </a:bodyPr>
          <a:lstStyle>
            <a:lvl1pPr marL="0" algn="l" defTabSz="914400" rtl="0" eaLnBrk="1" latinLnBrk="0" hangingPunct="1">
              <a:buNone/>
              <a:defRPr sz="3200" b="0" i="0" u="none" kern="1200" cap="none" baseline="0">
                <a:solidFill>
                  <a:srgbClr val="4D4D4D"/>
                </a:solidFill>
                <a:uFill>
                  <a:solidFill>
                    <a:schemeClr val="tx1"/>
                  </a:solidFill>
                </a:uFill>
                <a:latin typeface="+mj-lt"/>
                <a:ea typeface="+mj-ea"/>
                <a:cs typeface="+mj-cs"/>
              </a:defRPr>
            </a:lvl1pPr>
          </a:lstStyle>
          <a:p>
            <a:r>
              <a:rPr lang="en-GB" b="1">
                <a:solidFill>
                  <a:schemeClr val="bg1"/>
                </a:solidFill>
              </a:rPr>
              <a:t>Trademark exhaustion and luxury goods</a:t>
            </a:r>
          </a:p>
        </p:txBody>
      </p:sp>
      <p:sp>
        <p:nvSpPr>
          <p:cNvPr id="12" name="TextBox 11">
            <a:extLst>
              <a:ext uri="{FF2B5EF4-FFF2-40B4-BE49-F238E27FC236}">
                <a16:creationId xmlns:a16="http://schemas.microsoft.com/office/drawing/2014/main" id="{6FFEC998-A2B8-F4B7-5EB4-7779FDE20965}"/>
              </a:ext>
            </a:extLst>
          </p:cNvPr>
          <p:cNvSpPr txBox="1"/>
          <p:nvPr/>
        </p:nvSpPr>
        <p:spPr>
          <a:xfrm>
            <a:off x="140941" y="603672"/>
            <a:ext cx="4627002" cy="461665"/>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900"/>
              </a:spcAft>
              <a:buClr>
                <a:srgbClr val="58A618"/>
              </a:buClr>
              <a:buSzTx/>
              <a:buFont typeface="Arial" panose="020B0604020202020204" pitchFamily="34" charset="0"/>
              <a:buNone/>
              <a:defRPr/>
            </a:pPr>
            <a:r>
              <a:rPr kumimoji="0" lang="en-GB" sz="2400" b="0" i="0" u="none" strike="noStrike" kern="1200" cap="none" spc="0" normalizeH="0" baseline="0" noProof="0">
                <a:ln>
                  <a:noFill/>
                </a:ln>
                <a:solidFill>
                  <a:srgbClr val="58A618"/>
                </a:solidFill>
                <a:effectLst/>
                <a:uLnTx/>
                <a:uFill>
                  <a:solidFill>
                    <a:srgbClr val="4D5357"/>
                  </a:solidFill>
                </a:uFill>
                <a:latin typeface="Calibri"/>
              </a:rPr>
              <a:t>Luigi Mansani</a:t>
            </a:r>
          </a:p>
        </p:txBody>
      </p:sp>
      <p:sp>
        <p:nvSpPr>
          <p:cNvPr id="14" name="TextBox 13">
            <a:extLst>
              <a:ext uri="{FF2B5EF4-FFF2-40B4-BE49-F238E27FC236}">
                <a16:creationId xmlns:a16="http://schemas.microsoft.com/office/drawing/2014/main" id="{D0D340D2-797F-85A2-6A88-C9E2332EAAAC}"/>
              </a:ext>
            </a:extLst>
          </p:cNvPr>
          <p:cNvSpPr txBox="1"/>
          <p:nvPr/>
        </p:nvSpPr>
        <p:spPr>
          <a:xfrm>
            <a:off x="140941" y="1091669"/>
            <a:ext cx="4627002" cy="946413"/>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900"/>
              </a:spcAft>
              <a:buClr>
                <a:srgbClr val="58A618"/>
              </a:buClr>
              <a:buSzTx/>
              <a:buFont typeface="Arial" panose="020B0604020202020204" pitchFamily="34" charset="0"/>
              <a:buNone/>
              <a:defRPr/>
            </a:pPr>
            <a:r>
              <a:rPr kumimoji="0" lang="it-IT" sz="1600" b="0" i="0" u="none" strike="noStrike" kern="1200" cap="none" spc="0" normalizeH="0" baseline="0" noProof="0">
                <a:ln>
                  <a:noFill/>
                </a:ln>
                <a:solidFill>
                  <a:schemeClr val="bg1"/>
                </a:solidFill>
                <a:effectLst/>
                <a:uLnTx/>
                <a:uFill>
                  <a:solidFill>
                    <a:srgbClr val="4D5357"/>
                  </a:solidFill>
                </a:uFill>
                <a:latin typeface="Calibri"/>
              </a:rPr>
              <a:t>Rotterdam, 15 September 2023</a:t>
            </a:r>
          </a:p>
          <a:p>
            <a:pPr marL="0" marR="0" lvl="0" indent="0" algn="l" defTabSz="914400" rtl="0" eaLnBrk="1" fontAlgn="auto" latinLnBrk="0" hangingPunct="1">
              <a:lnSpc>
                <a:spcPct val="100000"/>
              </a:lnSpc>
              <a:spcBef>
                <a:spcPct val="0"/>
              </a:spcBef>
              <a:spcAft>
                <a:spcPts val="900"/>
              </a:spcAft>
              <a:buClr>
                <a:srgbClr val="58A618"/>
              </a:buClr>
              <a:buSzTx/>
              <a:buFont typeface="Arial" panose="020B0604020202020204" pitchFamily="34" charset="0"/>
              <a:buNone/>
              <a:defRPr/>
            </a:pPr>
            <a:r>
              <a:rPr kumimoji="0" lang="it-IT" sz="1600" b="0" i="0" u="none" strike="noStrike" kern="1200" cap="none" spc="0" normalizeH="0" baseline="0" noProof="0">
                <a:ln>
                  <a:noFill/>
                </a:ln>
                <a:solidFill>
                  <a:schemeClr val="bg1"/>
                </a:solidFill>
                <a:effectLst/>
                <a:uLnTx/>
                <a:uFill>
                  <a:solidFill>
                    <a:srgbClr val="4D5357"/>
                  </a:solidFill>
                </a:uFill>
                <a:latin typeface="Calibri"/>
              </a:rPr>
              <a:t>Trademark Law Institute                                    Conference on Exhaustion in Trademark Law</a:t>
            </a:r>
          </a:p>
        </p:txBody>
      </p:sp>
    </p:spTree>
    <p:extLst>
      <p:ext uri="{BB962C8B-B14F-4D97-AF65-F5344CB8AC3E}">
        <p14:creationId xmlns:p14="http://schemas.microsoft.com/office/powerpoint/2010/main" val="8969022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p:txBody>
          <a:bodyPr/>
          <a:lstStyle/>
          <a:p>
            <a:r>
              <a:rPr lang="en-GB">
                <a:solidFill>
                  <a:srgbClr val="58A618"/>
                </a:solidFill>
              </a:rPr>
              <a:t>|  </a:t>
            </a:r>
            <a:fld id="{6967D197-2218-4700-B211-63EF06F51A7E}" type="slidenum">
              <a:rPr lang="en-GB" smtClean="0">
                <a:solidFill>
                  <a:srgbClr val="58A618"/>
                </a:solidFill>
              </a:rPr>
              <a:t>10</a:t>
            </a:fld>
            <a:endParaRPr lang="en-GB">
              <a:solidFill>
                <a:srgbClr val="58A618"/>
              </a:solidFill>
            </a:endParaRPr>
          </a:p>
        </p:txBody>
      </p:sp>
      <p:sp>
        <p:nvSpPr>
          <p:cNvPr id="4" name="Entity Name Placeholder"/>
          <p:cNvSpPr>
            <a:spLocks noGrp="1"/>
          </p:cNvSpPr>
          <p:nvPr>
            <p:ph type="ftr" sz="quarter" idx="3"/>
          </p:nvPr>
        </p:nvSpPr>
        <p:spPr/>
        <p:txBody>
          <a:bodyPr/>
          <a:lstStyle/>
          <a:p>
            <a:pPr algn="r"/>
            <a:r>
              <a:rPr lang="de-DE">
                <a:solidFill>
                  <a:srgbClr val="58A618"/>
                </a:solidFill>
              </a:rPr>
              <a:t>Hogan Lovells</a:t>
            </a:r>
          </a:p>
        </p:txBody>
      </p:sp>
      <p:sp>
        <p:nvSpPr>
          <p:cNvPr id="3" name="Content"/>
          <p:cNvSpPr>
            <a:spLocks noGrp="1"/>
          </p:cNvSpPr>
          <p:nvPr>
            <p:ph sz="quarter" idx="12"/>
          </p:nvPr>
        </p:nvSpPr>
        <p:spPr>
          <a:xfrm>
            <a:off x="288000" y="900000"/>
            <a:ext cx="6616074" cy="4047684"/>
          </a:xfrm>
        </p:spPr>
        <p:txBody>
          <a:bodyPr>
            <a:normAutofit/>
          </a:bodyPr>
          <a:lstStyle/>
          <a:p>
            <a:pPr lvl="0">
              <a:buClr>
                <a:srgbClr val="58A618"/>
              </a:buClr>
            </a:pPr>
            <a:endParaRPr lang="it-IT"/>
          </a:p>
          <a:p>
            <a:pPr lvl="0">
              <a:buClr>
                <a:srgbClr val="58A618"/>
              </a:buClr>
            </a:pPr>
            <a:endParaRPr lang="it-IT"/>
          </a:p>
          <a:p>
            <a:pPr lvl="0">
              <a:buClr>
                <a:srgbClr val="58A618"/>
              </a:buClr>
            </a:pPr>
            <a:endParaRPr lang="it-IT"/>
          </a:p>
          <a:p>
            <a:pPr lvl="0">
              <a:buClr>
                <a:srgbClr val="58A618"/>
              </a:buClr>
            </a:pPr>
            <a:endParaRPr lang="it-IT"/>
          </a:p>
          <a:p>
            <a:pPr lvl="0">
              <a:buClr>
                <a:srgbClr val="58A618"/>
              </a:buClr>
            </a:pPr>
            <a:endParaRPr lang="it-IT"/>
          </a:p>
          <a:p>
            <a:pPr lvl="0">
              <a:buClr>
                <a:srgbClr val="58A618"/>
              </a:buClr>
            </a:pPr>
            <a:endParaRPr lang="it-IT"/>
          </a:p>
          <a:p>
            <a:pPr lvl="0">
              <a:buClr>
                <a:srgbClr val="58A618"/>
              </a:buClr>
            </a:pPr>
            <a:endParaRPr lang="it-IT"/>
          </a:p>
          <a:p>
            <a:pPr lvl="0">
              <a:buClr>
                <a:srgbClr val="58A618"/>
              </a:buClr>
            </a:pPr>
            <a:endParaRPr lang="it-IT"/>
          </a:p>
          <a:p>
            <a:pPr lvl="0">
              <a:buClr>
                <a:srgbClr val="58A618"/>
              </a:buClr>
            </a:pPr>
            <a:endParaRPr lang="it-IT"/>
          </a:p>
          <a:p>
            <a:pPr lvl="0">
              <a:buClr>
                <a:srgbClr val="58A618"/>
              </a:buClr>
            </a:pPr>
            <a:endParaRPr lang="it-IT"/>
          </a:p>
          <a:p>
            <a:pPr marL="0" lvl="0" indent="0">
              <a:buClr>
                <a:srgbClr val="58A618"/>
              </a:buClr>
              <a:buNone/>
            </a:pPr>
            <a:endParaRPr lang="it-IT"/>
          </a:p>
        </p:txBody>
      </p:sp>
      <p:pic>
        <p:nvPicPr>
          <p:cNvPr id="6" name="Picture 4" descr="thank_you_cookie_by_poshrock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4159" y="794644"/>
            <a:ext cx="4991683" cy="295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939047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GB" sz="800" b="0" i="0" u="none" strike="noStrike" kern="1200" cap="none" spc="0" normalizeH="0" baseline="0" noProof="0">
                <a:ln>
                  <a:noFill/>
                </a:ln>
                <a:solidFill>
                  <a:srgbClr val="58A618"/>
                </a:solidFill>
                <a:effectLst/>
                <a:uLnTx/>
                <a:uFillTx/>
                <a:latin typeface="Calibri" panose="020F0502020204030204" pitchFamily="34" charset="0"/>
              </a:rPr>
              <a:t>|  </a:t>
            </a:r>
            <a:fld id="{6967D197-2218-4700-B211-63EF06F51A7E}" type="slidenum">
              <a:rPr kumimoji="0" lang="en-GB" sz="800" b="0" i="0" u="none" strike="noStrike" kern="1200" cap="none" spc="0" normalizeH="0" baseline="0" noProof="0" smtClean="0">
                <a:ln>
                  <a:noFill/>
                </a:ln>
                <a:solidFill>
                  <a:srgbClr val="58A618"/>
                </a:solidFill>
                <a:effectLst/>
                <a:uLnTx/>
                <a:uFillTx/>
                <a:latin typeface="Calibri" panose="020F0502020204030204" pitchFamily="34" charset="0"/>
              </a:rPr>
              <a:pPr marL="0" marR="0" lvl="0" indent="0" algn="r" defTabSz="914400" rtl="0" eaLnBrk="1" fontAlgn="auto" latinLnBrk="0" hangingPunct="1">
                <a:lnSpc>
                  <a:spcPct val="100000"/>
                </a:lnSpc>
                <a:spcBef>
                  <a:spcPct val="0"/>
                </a:spcBef>
                <a:spcAft>
                  <a:spcPct val="0"/>
                </a:spcAft>
                <a:buClrTx/>
                <a:buSzTx/>
                <a:buFontTx/>
                <a:buNone/>
                <a:defRPr/>
              </a:pPr>
              <a:t>2</a:t>
            </a:fld>
            <a:endParaRPr kumimoji="0" lang="en-GB" sz="800" b="0" i="0" u="none" strike="noStrike" kern="1200" cap="none" spc="0" normalizeH="0" baseline="0" noProof="0">
              <a:ln>
                <a:noFill/>
              </a:ln>
              <a:solidFill>
                <a:srgbClr val="58A618"/>
              </a:solidFill>
              <a:effectLst/>
              <a:uLnTx/>
              <a:uFillTx/>
              <a:latin typeface="Calibri" panose="020F0502020204030204" pitchFamily="34" charset="0"/>
            </a:endParaRPr>
          </a:p>
        </p:txBody>
      </p:sp>
      <p:sp>
        <p:nvSpPr>
          <p:cNvPr id="4" name="Entity Name Placeholder"/>
          <p:cNvSpPr>
            <a:spLocks noGrp="1"/>
          </p:cNvSpPr>
          <p:nvPr>
            <p:ph type="ftr" sz="quarter" idx="3"/>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de-DE" sz="800" b="0" i="0" u="none" strike="noStrike" kern="1200" cap="none" spc="0" normalizeH="0" baseline="0" noProof="0">
                <a:ln>
                  <a:noFill/>
                </a:ln>
                <a:solidFill>
                  <a:srgbClr val="58A618"/>
                </a:solidFill>
                <a:effectLst/>
                <a:uLnTx/>
                <a:uFillTx/>
                <a:latin typeface="Calibri" panose="020F0502020204030204" pitchFamily="34" charset="0"/>
              </a:rPr>
              <a:t>Hogan Lovells</a:t>
            </a:r>
          </a:p>
        </p:txBody>
      </p:sp>
      <p:sp>
        <p:nvSpPr>
          <p:cNvPr id="3" name="Content"/>
          <p:cNvSpPr>
            <a:spLocks noGrp="1"/>
          </p:cNvSpPr>
          <p:nvPr>
            <p:ph sz="quarter" idx="12"/>
          </p:nvPr>
        </p:nvSpPr>
        <p:spPr/>
        <p:txBody>
          <a:bodyPr>
            <a:normAutofit lnSpcReduction="10000"/>
          </a:bodyPr>
          <a:lstStyle/>
          <a:p>
            <a:r>
              <a:rPr lang="it-IT" err="1">
                <a:latin typeface="+mj-lt"/>
              </a:rPr>
              <a:t>Increasing number of national decisions enjoining sales of luxury goods (mostly French perfumes and cosmetics) by independent e-commerce platforms, on the assumption that they do not meet the quality standards set for selected distributors</a:t>
            </a:r>
            <a:endParaRPr lang="it-IT">
              <a:latin typeface="+mj-lt"/>
            </a:endParaRPr>
          </a:p>
          <a:p>
            <a:r>
              <a:rPr lang="it-IT" err="1">
                <a:latin typeface="+mj-lt"/>
              </a:rPr>
              <a:t>Tendency to apply to independent resellers principles dictated to assess whether clauses of selective distribution agreements comply with competition rules or principles valid for trademark licence agreements</a:t>
            </a:r>
          </a:p>
          <a:p>
            <a:r>
              <a:rPr lang="it-IT">
                <a:latin typeface="+mj-lt"/>
              </a:rPr>
              <a:t>National laws enforcing violations of distribution agreements against resellers who bought from selected distributors</a:t>
            </a:r>
          </a:p>
          <a:p>
            <a:r>
              <a:rPr lang="it-IT" err="1">
                <a:latin typeface="+mj-lt"/>
              </a:rPr>
              <a:t>Difficulty in identifying the quality standards applicable to e-commerce</a:t>
            </a:r>
          </a:p>
          <a:p>
            <a:r>
              <a:rPr lang="it-IT" err="1">
                <a:latin typeface="+mj-lt"/>
              </a:rPr>
              <a:t>Uncertain definition of luxury goods</a:t>
            </a:r>
            <a:r>
              <a:rPr lang="en-GB">
                <a:latin typeface="+mj-lt"/>
              </a:rPr>
              <a:t>: a Troyan horse to circumvene exhaustion?</a:t>
            </a:r>
          </a:p>
          <a:p>
            <a:r>
              <a:rPr lang="it-IT" err="1">
                <a:latin typeface="+mj-lt"/>
              </a:rPr>
              <a:t>Despite the increasing relevance of digital market, no recent CJEU decisions</a:t>
            </a:r>
            <a:endParaRPr lang="it-IT">
              <a:latin typeface="+mj-lt"/>
            </a:endParaRPr>
          </a:p>
        </p:txBody>
      </p:sp>
      <p:sp>
        <p:nvSpPr>
          <p:cNvPr id="2" name="Slide Title"/>
          <p:cNvSpPr>
            <a:spLocks noGrp="1"/>
          </p:cNvSpPr>
          <p:nvPr>
            <p:ph type="title"/>
          </p:nvPr>
        </p:nvSpPr>
        <p:spPr/>
        <p:txBody>
          <a:bodyPr/>
          <a:lstStyle/>
          <a:p>
            <a:r>
              <a:rPr lang="en-GB" b="1">
                <a:solidFill>
                  <a:schemeClr val="accent1"/>
                </a:solidFill>
              </a:rPr>
              <a:t>Issues discussed</a:t>
            </a:r>
          </a:p>
        </p:txBody>
      </p:sp>
    </p:spTree>
    <p:extLst>
      <p:ext uri="{BB962C8B-B14F-4D97-AF65-F5344CB8AC3E}">
        <p14:creationId xmlns:p14="http://schemas.microsoft.com/office/powerpoint/2010/main" val="406205181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p:txBody>
          <a:bodyPr/>
          <a:lstStyle/>
          <a:p>
            <a:r>
              <a:rPr lang="en-GB">
                <a:solidFill>
                  <a:srgbClr val="58A618"/>
                </a:solidFill>
              </a:rPr>
              <a:t>|  </a:t>
            </a:r>
            <a:fld id="{6967D197-2218-4700-B211-63EF06F51A7E}" type="slidenum">
              <a:rPr lang="en-GB" smtClean="0">
                <a:solidFill>
                  <a:srgbClr val="58A618"/>
                </a:solidFill>
              </a:rPr>
              <a:t>3</a:t>
            </a:fld>
            <a:endParaRPr lang="en-GB">
              <a:solidFill>
                <a:srgbClr val="58A618"/>
              </a:solidFill>
            </a:endParaRPr>
          </a:p>
        </p:txBody>
      </p:sp>
      <p:sp>
        <p:nvSpPr>
          <p:cNvPr id="4" name="Entity Name Placeholder"/>
          <p:cNvSpPr>
            <a:spLocks noGrp="1"/>
          </p:cNvSpPr>
          <p:nvPr>
            <p:ph type="ftr" sz="quarter" idx="3"/>
          </p:nvPr>
        </p:nvSpPr>
        <p:spPr/>
        <p:txBody>
          <a:bodyPr/>
          <a:lstStyle/>
          <a:p>
            <a:pPr algn="r"/>
            <a:r>
              <a:rPr lang="de-DE">
                <a:solidFill>
                  <a:srgbClr val="58A618"/>
                </a:solidFill>
              </a:rPr>
              <a:t>Hogan Lovells</a:t>
            </a:r>
          </a:p>
        </p:txBody>
      </p:sp>
      <p:sp>
        <p:nvSpPr>
          <p:cNvPr id="3" name="Content"/>
          <p:cNvSpPr>
            <a:spLocks noGrp="1"/>
          </p:cNvSpPr>
          <p:nvPr>
            <p:ph sz="quarter" idx="12"/>
          </p:nvPr>
        </p:nvSpPr>
        <p:spPr>
          <a:xfrm>
            <a:off x="3251965" y="1112589"/>
            <a:ext cx="5604035" cy="3937814"/>
          </a:xfrm>
        </p:spPr>
        <p:txBody>
          <a:bodyPr>
            <a:normAutofit lnSpcReduction="10000"/>
          </a:bodyPr>
          <a:lstStyle/>
          <a:p>
            <a:r>
              <a:rPr lang="en-GB" b="1">
                <a:latin typeface="+mj-lt"/>
              </a:rPr>
              <a:t>“Mental condition” of  luxury goods</a:t>
            </a:r>
            <a:r>
              <a:rPr lang="en-GB">
                <a:latin typeface="+mj-lt"/>
              </a:rPr>
              <a:t>, i.e. their allure, prestigious image and aura of luxury</a:t>
            </a:r>
          </a:p>
          <a:p>
            <a:r>
              <a:rPr lang="it-IT">
                <a:latin typeface="+mj-lt"/>
              </a:rPr>
              <a:t>Trademark used in a way that </a:t>
            </a:r>
            <a:r>
              <a:rPr lang="it-IT" b="1" err="1">
                <a:latin typeface="+mj-lt"/>
              </a:rPr>
              <a:t>seriously damages its reputation</a:t>
            </a:r>
            <a:r>
              <a:rPr lang="it-IT">
                <a:latin typeface="+mj-lt"/>
              </a:rPr>
              <a:t>, which may happen if </a:t>
            </a:r>
            <a:r>
              <a:rPr lang="en-GB">
                <a:latin typeface="+mj-lt"/>
              </a:rPr>
              <a:t>the reseller did not take care to avoid putting the trade mark in a context which might </a:t>
            </a:r>
            <a:r>
              <a:rPr lang="en-GB" b="1">
                <a:latin typeface="+mj-lt"/>
              </a:rPr>
              <a:t>seriously detract from the image which the trade mark owner has succeeded in creating </a:t>
            </a:r>
            <a:r>
              <a:rPr lang="en-GB">
                <a:latin typeface="+mj-lt"/>
              </a:rPr>
              <a:t>around his trade mark</a:t>
            </a:r>
          </a:p>
          <a:p>
            <a:r>
              <a:rPr lang="en-GB">
                <a:latin typeface="+mj-lt"/>
              </a:rPr>
              <a:t>No damage to reputation </a:t>
            </a:r>
            <a:r>
              <a:rPr lang="en-GB" i="1">
                <a:latin typeface="+mj-lt"/>
              </a:rPr>
              <a:t>per se </a:t>
            </a:r>
            <a:r>
              <a:rPr lang="en-GB">
                <a:latin typeface="+mj-lt"/>
              </a:rPr>
              <a:t>if reseller habitually markets articles of the same kind, but </a:t>
            </a:r>
            <a:r>
              <a:rPr lang="en-GB" b="1">
                <a:latin typeface="+mj-lt"/>
              </a:rPr>
              <a:t>not necessarily of the same quality</a:t>
            </a:r>
            <a:r>
              <a:rPr lang="en-GB">
                <a:latin typeface="+mj-lt"/>
              </a:rPr>
              <a:t>, as the trade-marked goods, </a:t>
            </a:r>
            <a:r>
              <a:rPr lang="en-GB" b="1">
                <a:latin typeface="+mj-lt"/>
              </a:rPr>
              <a:t>in ways customary in the reseller's sector of trade</a:t>
            </a:r>
            <a:endParaRPr lang="it-IT" b="1">
              <a:latin typeface="+mj-lt"/>
            </a:endParaRPr>
          </a:p>
        </p:txBody>
      </p:sp>
      <p:sp>
        <p:nvSpPr>
          <p:cNvPr id="2" name="Slide Title"/>
          <p:cNvSpPr>
            <a:spLocks noGrp="1"/>
          </p:cNvSpPr>
          <p:nvPr>
            <p:ph type="title"/>
          </p:nvPr>
        </p:nvSpPr>
        <p:spPr>
          <a:xfrm>
            <a:off x="288000" y="170121"/>
            <a:ext cx="8568000" cy="612000"/>
          </a:xfrm>
        </p:spPr>
        <p:txBody>
          <a:bodyPr/>
          <a:lstStyle/>
          <a:p>
            <a:r>
              <a:rPr lang="en-GB" b="1">
                <a:solidFill>
                  <a:schemeClr val="accent1"/>
                </a:solidFill>
              </a:rPr>
              <a:t>Condition of the goods changed or impaired - Dior</a:t>
            </a:r>
          </a:p>
        </p:txBody>
      </p:sp>
      <p:pic>
        <p:nvPicPr>
          <p:cNvPr id="6" name="Picture 5">
            <a:extLst>
              <a:ext uri="{FF2B5EF4-FFF2-40B4-BE49-F238E27FC236}">
                <a16:creationId xmlns:a16="http://schemas.microsoft.com/office/drawing/2014/main" id="{67EC33C7-E6CD-4AFC-B988-22CB9551A605}"/>
              </a:ext>
            </a:extLst>
          </p:cNvPr>
          <p:cNvPicPr>
            <a:picLocks noChangeAspect="1"/>
          </p:cNvPicPr>
          <p:nvPr/>
        </p:nvPicPr>
        <p:blipFill>
          <a:blip r:embed="rId2"/>
          <a:stretch>
            <a:fillRect/>
          </a:stretch>
        </p:blipFill>
        <p:spPr>
          <a:xfrm>
            <a:off x="288000" y="900001"/>
            <a:ext cx="2857297" cy="4073378"/>
          </a:xfrm>
          <a:prstGeom prst="rect">
            <a:avLst/>
          </a:prstGeom>
        </p:spPr>
      </p:pic>
    </p:spTree>
    <p:extLst>
      <p:ext uri="{BB962C8B-B14F-4D97-AF65-F5344CB8AC3E}">
        <p14:creationId xmlns:p14="http://schemas.microsoft.com/office/powerpoint/2010/main" val="346119166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p:txBody>
          <a:bodyPr/>
          <a:lstStyle/>
          <a:p>
            <a:r>
              <a:rPr lang="en-GB">
                <a:solidFill>
                  <a:srgbClr val="58A618"/>
                </a:solidFill>
              </a:rPr>
              <a:t>|  </a:t>
            </a:r>
            <a:fld id="{6967D197-2218-4700-B211-63EF06F51A7E}" type="slidenum">
              <a:rPr lang="en-GB" smtClean="0">
                <a:solidFill>
                  <a:srgbClr val="58A618"/>
                </a:solidFill>
              </a:rPr>
              <a:t>4</a:t>
            </a:fld>
            <a:endParaRPr lang="en-GB">
              <a:solidFill>
                <a:srgbClr val="58A618"/>
              </a:solidFill>
            </a:endParaRPr>
          </a:p>
        </p:txBody>
      </p:sp>
      <p:sp>
        <p:nvSpPr>
          <p:cNvPr id="4" name="Entity Name Placeholder"/>
          <p:cNvSpPr>
            <a:spLocks noGrp="1"/>
          </p:cNvSpPr>
          <p:nvPr>
            <p:ph type="ftr" sz="quarter" idx="3"/>
          </p:nvPr>
        </p:nvSpPr>
        <p:spPr/>
        <p:txBody>
          <a:bodyPr/>
          <a:lstStyle/>
          <a:p>
            <a:pPr algn="r"/>
            <a:r>
              <a:rPr lang="de-DE">
                <a:solidFill>
                  <a:srgbClr val="58A618"/>
                </a:solidFill>
              </a:rPr>
              <a:t>Hogan Lovells</a:t>
            </a:r>
          </a:p>
        </p:txBody>
      </p:sp>
      <p:sp>
        <p:nvSpPr>
          <p:cNvPr id="3" name="Content"/>
          <p:cNvSpPr>
            <a:spLocks noGrp="1"/>
          </p:cNvSpPr>
          <p:nvPr>
            <p:ph sz="quarter" idx="12"/>
          </p:nvPr>
        </p:nvSpPr>
        <p:spPr>
          <a:xfrm>
            <a:off x="288000" y="899999"/>
            <a:ext cx="8635994" cy="4150403"/>
          </a:xfrm>
        </p:spPr>
        <p:txBody>
          <a:bodyPr>
            <a:normAutofit fontScale="92500" lnSpcReduction="20000"/>
          </a:bodyPr>
          <a:lstStyle/>
          <a:p>
            <a:r>
              <a:rPr lang="it-IT" err="1">
                <a:latin typeface="+mj-lt"/>
              </a:rPr>
              <a:t>Several CJEU judgments on </a:t>
            </a:r>
            <a:r>
              <a:rPr lang="it-IT" b="1">
                <a:latin typeface="+mj-lt"/>
              </a:rPr>
              <a:t>compliance with competition rules</a:t>
            </a:r>
            <a:r>
              <a:rPr lang="it-IT">
                <a:latin typeface="+mj-lt"/>
              </a:rPr>
              <a:t> of clauses of selective distribution agreements (e.g. Leclerc, Metro, L’Oréal, Pierre Fabre, Coty). They do not deal with trademark exhaustion</a:t>
            </a:r>
          </a:p>
          <a:p>
            <a:r>
              <a:rPr lang="en-GB" b="1">
                <a:latin typeface="+mj-lt"/>
              </a:rPr>
              <a:t>The characteristics and conditions of a selective distribution system can, in themselves, preserve the quality and ensure the proper use of such goods </a:t>
            </a:r>
            <a:r>
              <a:rPr lang="en-GB">
                <a:latin typeface="+mj-lt"/>
              </a:rPr>
              <a:t>(L’Oréal, § 16)</a:t>
            </a:r>
            <a:endParaRPr lang="it-IT">
              <a:latin typeface="+mj-lt"/>
            </a:endParaRPr>
          </a:p>
          <a:p>
            <a:r>
              <a:rPr lang="it-IT" b="1" err="1">
                <a:latin typeface="+mj-lt"/>
              </a:rPr>
              <a:t>Restrictions imposed to distributors may be admissible </a:t>
            </a:r>
            <a:r>
              <a:rPr lang="it-IT" err="1">
                <a:latin typeface="+mj-lt"/>
              </a:rPr>
              <a:t>if they are </a:t>
            </a:r>
            <a:r>
              <a:rPr lang="en-GB">
                <a:latin typeface="+mj-lt"/>
              </a:rPr>
              <a:t>aimed at safeguarding the luxury image of the products, established without distinction and applied in a non-discriminatory way, and are proportionate to the objective pursued</a:t>
            </a:r>
            <a:endParaRPr lang="it-IT">
              <a:latin typeface="+mj-lt"/>
            </a:endParaRPr>
          </a:p>
          <a:p>
            <a:r>
              <a:rPr lang="it-IT" b="1">
                <a:latin typeface="+mj-lt"/>
                <a:ea typeface="Arial Unicode MS"/>
              </a:rPr>
              <a:t>Coty</a:t>
            </a:r>
            <a:r>
              <a:rPr lang="it-IT">
                <a:latin typeface="+mj-lt"/>
                <a:ea typeface="Arial Unicode MS"/>
              </a:rPr>
              <a:t> (C-230/16), § 48: </a:t>
            </a:r>
            <a:r>
              <a:rPr lang="en-GB">
                <a:latin typeface="+mj-lt"/>
                <a:ea typeface="Arial Unicode MS"/>
              </a:rPr>
              <a:t>”Non-compliance by a distributor with the quality conditions set by the supplier allows that supplier to take action against that distributor, on the basis of the contractual link existing between those two parties. </a:t>
            </a:r>
            <a:r>
              <a:rPr lang="en-GB" b="1">
                <a:latin typeface="+mj-lt"/>
                <a:ea typeface="Arial Unicode MS"/>
              </a:rPr>
              <a:t>The absence of a contractual relationship between the supplier and third-party platforms is, however, an obstacle which prevents that supplier from being able to require, from those third-party platforms, compliance with the quality conditions that it has imposed on its authorised distributors</a:t>
            </a:r>
            <a:r>
              <a:rPr lang="en-GB">
                <a:latin typeface="+mj-lt"/>
                <a:ea typeface="Arial Unicode MS"/>
              </a:rPr>
              <a:t>”</a:t>
            </a:r>
            <a:endParaRPr lang="it-IT">
              <a:latin typeface="+mj-lt"/>
            </a:endParaRPr>
          </a:p>
        </p:txBody>
      </p:sp>
      <p:sp>
        <p:nvSpPr>
          <p:cNvPr id="2" name="Slide Title"/>
          <p:cNvSpPr>
            <a:spLocks noGrp="1"/>
          </p:cNvSpPr>
          <p:nvPr>
            <p:ph type="title"/>
          </p:nvPr>
        </p:nvSpPr>
        <p:spPr/>
        <p:txBody>
          <a:bodyPr/>
          <a:lstStyle/>
          <a:p>
            <a:r>
              <a:rPr lang="en-GB" b="1">
                <a:solidFill>
                  <a:schemeClr val="accent1"/>
                </a:solidFill>
              </a:rPr>
              <a:t>Case law on selective distribution</a:t>
            </a:r>
          </a:p>
        </p:txBody>
      </p:sp>
    </p:spTree>
    <p:extLst>
      <p:ext uri="{BB962C8B-B14F-4D97-AF65-F5344CB8AC3E}">
        <p14:creationId xmlns:p14="http://schemas.microsoft.com/office/powerpoint/2010/main" val="281689669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p:txBody>
          <a:bodyPr/>
          <a:lstStyle/>
          <a:p>
            <a:r>
              <a:rPr lang="en-GB">
                <a:solidFill>
                  <a:srgbClr val="58A618"/>
                </a:solidFill>
              </a:rPr>
              <a:t>|  </a:t>
            </a:r>
            <a:fld id="{6967D197-2218-4700-B211-63EF06F51A7E}" type="slidenum">
              <a:rPr lang="en-GB" smtClean="0">
                <a:solidFill>
                  <a:srgbClr val="58A618"/>
                </a:solidFill>
              </a:rPr>
              <a:t>5</a:t>
            </a:fld>
            <a:endParaRPr lang="en-GB">
              <a:solidFill>
                <a:srgbClr val="58A618"/>
              </a:solidFill>
            </a:endParaRPr>
          </a:p>
        </p:txBody>
      </p:sp>
      <p:sp>
        <p:nvSpPr>
          <p:cNvPr id="4" name="Entity Name Placeholder"/>
          <p:cNvSpPr>
            <a:spLocks noGrp="1"/>
          </p:cNvSpPr>
          <p:nvPr>
            <p:ph type="ftr" sz="quarter" idx="3"/>
          </p:nvPr>
        </p:nvSpPr>
        <p:spPr/>
        <p:txBody>
          <a:bodyPr/>
          <a:lstStyle/>
          <a:p>
            <a:pPr algn="r"/>
            <a:r>
              <a:rPr lang="de-DE">
                <a:solidFill>
                  <a:srgbClr val="58A618"/>
                </a:solidFill>
              </a:rPr>
              <a:t>Hogan Lovells</a:t>
            </a:r>
          </a:p>
        </p:txBody>
      </p:sp>
      <p:sp>
        <p:nvSpPr>
          <p:cNvPr id="3" name="Content"/>
          <p:cNvSpPr>
            <a:spLocks noGrp="1"/>
          </p:cNvSpPr>
          <p:nvPr>
            <p:ph sz="quarter" idx="12"/>
          </p:nvPr>
        </p:nvSpPr>
        <p:spPr>
          <a:xfrm>
            <a:off x="288000" y="899999"/>
            <a:ext cx="8694074" cy="4150404"/>
          </a:xfrm>
        </p:spPr>
        <p:txBody>
          <a:bodyPr>
            <a:normAutofit fontScale="92500" lnSpcReduction="20000"/>
          </a:bodyPr>
          <a:lstStyle/>
          <a:p>
            <a:r>
              <a:rPr lang="en-GB">
                <a:latin typeface="+mj-lt"/>
              </a:rPr>
              <a:t>A </a:t>
            </a:r>
            <a:r>
              <a:rPr lang="en-GB" b="1">
                <a:latin typeface="+mj-lt"/>
              </a:rPr>
              <a:t>selective distribution system </a:t>
            </a:r>
            <a:r>
              <a:rPr lang="en-GB">
                <a:latin typeface="+mj-lt"/>
              </a:rPr>
              <a:t>which seeks to ensure that the goods are displayed in sales outlets in a manner that enhances their value, especially as regards the </a:t>
            </a:r>
            <a:r>
              <a:rPr lang="en-GB" b="1">
                <a:latin typeface="+mj-lt"/>
              </a:rPr>
              <a:t>positioning, advertising, packaging </a:t>
            </a:r>
            <a:r>
              <a:rPr lang="en-GB">
                <a:latin typeface="+mj-lt"/>
              </a:rPr>
              <a:t>as well as </a:t>
            </a:r>
            <a:r>
              <a:rPr lang="en-GB" b="1">
                <a:latin typeface="+mj-lt"/>
              </a:rPr>
              <a:t>business policy</a:t>
            </a:r>
            <a:r>
              <a:rPr lang="en-GB">
                <a:latin typeface="+mj-lt"/>
              </a:rPr>
              <a:t>, </a:t>
            </a:r>
            <a:r>
              <a:rPr lang="en-GB" b="1">
                <a:latin typeface="+mj-lt"/>
              </a:rPr>
              <a:t>contributes to the reputation of the goods </a:t>
            </a:r>
            <a:r>
              <a:rPr lang="en-GB">
                <a:latin typeface="+mj-lt"/>
              </a:rPr>
              <a:t>at issue and therefore to sustaining the aura of luxury surrounding them</a:t>
            </a:r>
          </a:p>
          <a:p>
            <a:r>
              <a:rPr lang="en-GB">
                <a:latin typeface="+mj-lt"/>
              </a:rPr>
              <a:t>The </a:t>
            </a:r>
            <a:r>
              <a:rPr lang="en-GB" b="1">
                <a:latin typeface="+mj-lt"/>
              </a:rPr>
              <a:t>sale of luxury goods by the licensee to third parties that are not part of the selective distribution network might affect the quality itself of those goods</a:t>
            </a:r>
            <a:r>
              <a:rPr lang="en-GB">
                <a:latin typeface="+mj-lt"/>
              </a:rPr>
              <a:t>, so that a contractual provision prohibiting such sale can be lawfully enforced</a:t>
            </a:r>
          </a:p>
          <a:p>
            <a:r>
              <a:rPr lang="en-GB">
                <a:latin typeface="+mj-lt"/>
              </a:rPr>
              <a:t>The proprietor of a trade mark can invoke the rights conferred by that trade mark against a licensee who contravenes a provision in a licence agreement prohibiting, on grounds of the trade mark’s prestige, sales to discount stores, provided it has been established that that contravention damages the allure and prestigious image which bestows on them an aura of luxury</a:t>
            </a:r>
          </a:p>
          <a:p>
            <a:r>
              <a:rPr lang="en-GB" b="1">
                <a:latin typeface="+mj-lt"/>
              </a:rPr>
              <a:t>Art. 15.1 directive applies: no consent</a:t>
            </a:r>
            <a:r>
              <a:rPr lang="en-GB">
                <a:latin typeface="+mj-lt"/>
              </a:rPr>
              <a:t>. Therefore, </a:t>
            </a:r>
            <a:r>
              <a:rPr lang="en-GB" b="1">
                <a:latin typeface="+mj-lt"/>
              </a:rPr>
              <a:t>Art. 25.2 applies, also against resellers</a:t>
            </a:r>
            <a:endParaRPr lang="it-IT" b="1">
              <a:latin typeface="+mj-lt"/>
            </a:endParaRPr>
          </a:p>
        </p:txBody>
      </p:sp>
      <p:sp>
        <p:nvSpPr>
          <p:cNvPr id="2" name="Slide Title"/>
          <p:cNvSpPr>
            <a:spLocks noGrp="1"/>
          </p:cNvSpPr>
          <p:nvPr>
            <p:ph type="title"/>
          </p:nvPr>
        </p:nvSpPr>
        <p:spPr/>
        <p:txBody>
          <a:bodyPr/>
          <a:lstStyle/>
          <a:p>
            <a:r>
              <a:rPr lang="it-IT" b="1" err="1">
                <a:solidFill>
                  <a:schemeClr val="accent1"/>
                </a:solidFill>
              </a:rPr>
              <a:t>Violation by a licensee </a:t>
            </a:r>
            <a:r>
              <a:rPr lang="en-GB" b="1">
                <a:solidFill>
                  <a:schemeClr val="accent1"/>
                </a:solidFill>
              </a:rPr>
              <a:t>(Copad, C-59/08)</a:t>
            </a:r>
          </a:p>
        </p:txBody>
      </p:sp>
    </p:spTree>
    <p:extLst>
      <p:ext uri="{BB962C8B-B14F-4D97-AF65-F5344CB8AC3E}">
        <p14:creationId xmlns:p14="http://schemas.microsoft.com/office/powerpoint/2010/main" val="421722096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p:txBody>
          <a:bodyPr/>
          <a:lstStyle/>
          <a:p>
            <a:r>
              <a:rPr lang="en-GB">
                <a:solidFill>
                  <a:srgbClr val="58A618"/>
                </a:solidFill>
              </a:rPr>
              <a:t>|  </a:t>
            </a:r>
            <a:fld id="{6967D197-2218-4700-B211-63EF06F51A7E}" type="slidenum">
              <a:rPr lang="en-GB" smtClean="0">
                <a:solidFill>
                  <a:srgbClr val="58A618"/>
                </a:solidFill>
              </a:rPr>
              <a:t>6</a:t>
            </a:fld>
            <a:endParaRPr lang="en-GB">
              <a:solidFill>
                <a:srgbClr val="58A618"/>
              </a:solidFill>
            </a:endParaRPr>
          </a:p>
        </p:txBody>
      </p:sp>
      <p:sp>
        <p:nvSpPr>
          <p:cNvPr id="4" name="Entity Name Placeholder"/>
          <p:cNvSpPr>
            <a:spLocks noGrp="1"/>
          </p:cNvSpPr>
          <p:nvPr>
            <p:ph type="ftr" sz="quarter" idx="3"/>
          </p:nvPr>
        </p:nvSpPr>
        <p:spPr/>
        <p:txBody>
          <a:bodyPr/>
          <a:lstStyle/>
          <a:p>
            <a:pPr algn="r"/>
            <a:r>
              <a:rPr lang="de-DE">
                <a:solidFill>
                  <a:srgbClr val="58A618"/>
                </a:solidFill>
              </a:rPr>
              <a:t>Hogan Lovells</a:t>
            </a:r>
          </a:p>
        </p:txBody>
      </p:sp>
      <p:sp>
        <p:nvSpPr>
          <p:cNvPr id="3" name="Content"/>
          <p:cNvSpPr>
            <a:spLocks noGrp="1"/>
          </p:cNvSpPr>
          <p:nvPr>
            <p:ph sz="quarter" idx="12"/>
          </p:nvPr>
        </p:nvSpPr>
        <p:spPr>
          <a:xfrm>
            <a:off x="3361638" y="1408764"/>
            <a:ext cx="5467670" cy="3937814"/>
          </a:xfrm>
        </p:spPr>
        <p:txBody>
          <a:bodyPr>
            <a:normAutofit/>
          </a:bodyPr>
          <a:lstStyle/>
          <a:p>
            <a:r>
              <a:rPr lang="en-GB">
                <a:latin typeface="+mj-lt"/>
              </a:rPr>
              <a:t>Any person carrying out production, distribution or service activities, which participates directly or indirectly in the violation of the prohibition to resale outside the network made by the distributor bound by a selective or exclusive distribution agreement exempted under the applicable rules of competition law, is responsible for the violation and obliged to pay compensation for damages.</a:t>
            </a:r>
          </a:p>
          <a:p>
            <a:r>
              <a:rPr lang="en-GB">
                <a:latin typeface="+mj-lt"/>
              </a:rPr>
              <a:t>[</a:t>
            </a:r>
            <a:r>
              <a:rPr lang="en-GB" i="1">
                <a:latin typeface="+mj-lt"/>
              </a:rPr>
              <a:t>Version in force since April 26, 2019</a:t>
            </a:r>
            <a:r>
              <a:rPr lang="en-GB">
                <a:latin typeface="+mj-lt"/>
              </a:rPr>
              <a:t>]</a:t>
            </a:r>
            <a:endParaRPr lang="it-IT">
              <a:latin typeface="+mj-lt"/>
            </a:endParaRPr>
          </a:p>
        </p:txBody>
      </p:sp>
      <p:sp>
        <p:nvSpPr>
          <p:cNvPr id="2" name="Slide Title"/>
          <p:cNvSpPr>
            <a:spLocks noGrp="1"/>
          </p:cNvSpPr>
          <p:nvPr>
            <p:ph type="title"/>
          </p:nvPr>
        </p:nvSpPr>
        <p:spPr>
          <a:xfrm>
            <a:off x="261308" y="305686"/>
            <a:ext cx="8568000" cy="446400"/>
          </a:xfrm>
        </p:spPr>
        <p:txBody>
          <a:bodyPr/>
          <a:lstStyle/>
          <a:p>
            <a:r>
              <a:rPr lang="en-GB" b="1">
                <a:solidFill>
                  <a:schemeClr val="accent1"/>
                </a:solidFill>
              </a:rPr>
              <a:t>Article L442-2 of French </a:t>
            </a:r>
            <a:r>
              <a:rPr lang="en-GB" b="1" i="1">
                <a:solidFill>
                  <a:schemeClr val="accent1"/>
                </a:solidFill>
              </a:rPr>
              <a:t>Code de commerce </a:t>
            </a:r>
          </a:p>
        </p:txBody>
      </p:sp>
      <p:pic>
        <p:nvPicPr>
          <p:cNvPr id="1026" name="Picture 2" descr="Vive La Difference Gifts &amp; Merchandise for Sale | Redbubble">
            <a:extLst>
              <a:ext uri="{FF2B5EF4-FFF2-40B4-BE49-F238E27FC236}">
                <a16:creationId xmlns:a16="http://schemas.microsoft.com/office/drawing/2014/main" id="{6F4744E6-4DB3-8C98-B917-12625B1B09D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2702" y="986804"/>
            <a:ext cx="3014555" cy="3014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15583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p:txBody>
          <a:bodyPr/>
          <a:lstStyle/>
          <a:p>
            <a:r>
              <a:rPr lang="en-GB">
                <a:solidFill>
                  <a:srgbClr val="58A618"/>
                </a:solidFill>
              </a:rPr>
              <a:t>|  </a:t>
            </a:r>
            <a:fld id="{6967D197-2218-4700-B211-63EF06F51A7E}" type="slidenum">
              <a:rPr lang="en-GB" smtClean="0">
                <a:solidFill>
                  <a:srgbClr val="58A618"/>
                </a:solidFill>
              </a:rPr>
              <a:t>7</a:t>
            </a:fld>
            <a:endParaRPr lang="en-GB">
              <a:solidFill>
                <a:srgbClr val="58A618"/>
              </a:solidFill>
            </a:endParaRPr>
          </a:p>
        </p:txBody>
      </p:sp>
      <p:sp>
        <p:nvSpPr>
          <p:cNvPr id="4" name="Entity Name Placeholder"/>
          <p:cNvSpPr>
            <a:spLocks noGrp="1"/>
          </p:cNvSpPr>
          <p:nvPr>
            <p:ph type="ftr" sz="quarter" idx="3"/>
          </p:nvPr>
        </p:nvSpPr>
        <p:spPr/>
        <p:txBody>
          <a:bodyPr/>
          <a:lstStyle/>
          <a:p>
            <a:pPr algn="r"/>
            <a:r>
              <a:rPr lang="de-DE">
                <a:solidFill>
                  <a:srgbClr val="58A618"/>
                </a:solidFill>
              </a:rPr>
              <a:t>Hogan Lovells</a:t>
            </a:r>
          </a:p>
        </p:txBody>
      </p:sp>
      <p:sp>
        <p:nvSpPr>
          <p:cNvPr id="3" name="Content"/>
          <p:cNvSpPr>
            <a:spLocks noGrp="1"/>
          </p:cNvSpPr>
          <p:nvPr>
            <p:ph sz="quarter" idx="12"/>
          </p:nvPr>
        </p:nvSpPr>
        <p:spPr>
          <a:xfrm>
            <a:off x="2940104" y="993097"/>
            <a:ext cx="5846386" cy="4150403"/>
          </a:xfrm>
        </p:spPr>
        <p:txBody>
          <a:bodyPr>
            <a:normAutofit fontScale="85000" lnSpcReduction="20000"/>
          </a:bodyPr>
          <a:lstStyle/>
          <a:p>
            <a:r>
              <a:rPr lang="it-IT" err="1">
                <a:latin typeface="+mj-lt"/>
              </a:rPr>
              <a:t>Worse sales methods than those imposed to selected distributors</a:t>
            </a:r>
            <a:endParaRPr lang="it-IT">
              <a:latin typeface="+mj-lt"/>
            </a:endParaRPr>
          </a:p>
          <a:p>
            <a:r>
              <a:rPr lang="it-IT">
                <a:latin typeface="+mj-lt"/>
              </a:rPr>
              <a:t>Products offered for sale without assistance of «brand ambassadors» trained to take care of customers</a:t>
            </a:r>
          </a:p>
          <a:p>
            <a:r>
              <a:rPr lang="it-IT">
                <a:latin typeface="+mj-lt"/>
              </a:rPr>
              <a:t>No way to test products and to be guided in their choice in physical stores</a:t>
            </a:r>
          </a:p>
          <a:p>
            <a:r>
              <a:rPr lang="it-IT">
                <a:latin typeface="+mj-lt"/>
              </a:rPr>
              <a:t>Products sold together with other product types and/or products of lower quality</a:t>
            </a:r>
          </a:p>
          <a:p>
            <a:r>
              <a:rPr lang="it-IT">
                <a:latin typeface="+mj-lt"/>
              </a:rPr>
              <a:t>Products offered with large discounts, special sales, etc. placing them at a lower level </a:t>
            </a:r>
          </a:p>
          <a:p>
            <a:r>
              <a:rPr lang="it-IT" err="1">
                <a:latin typeface="+mj-lt"/>
              </a:rPr>
              <a:t>Poor graphic style of website, poor quality of images, product descriptions missing, not accurate, not updated, misleading</a:t>
            </a:r>
            <a:endParaRPr lang="it-IT">
              <a:latin typeface="+mj-lt"/>
            </a:endParaRPr>
          </a:p>
          <a:p>
            <a:r>
              <a:rPr lang="it-IT">
                <a:latin typeface="+mj-lt"/>
              </a:rPr>
              <a:t>Products sold together with infringing products or products coming from outside EEA</a:t>
            </a:r>
          </a:p>
          <a:p>
            <a:r>
              <a:rPr lang="it-IT">
                <a:latin typeface="+mj-lt"/>
              </a:rPr>
              <a:t>No (or poor) assistance pre-sale and post-sale  </a:t>
            </a:r>
          </a:p>
          <a:p>
            <a:endParaRPr lang="it-IT">
              <a:latin typeface="+mj-lt"/>
            </a:endParaRPr>
          </a:p>
          <a:p>
            <a:endParaRPr lang="it-IT"/>
          </a:p>
          <a:p>
            <a:endParaRPr lang="it-IT"/>
          </a:p>
        </p:txBody>
      </p:sp>
      <p:sp>
        <p:nvSpPr>
          <p:cNvPr id="2" name="Slide Title"/>
          <p:cNvSpPr>
            <a:spLocks noGrp="1"/>
          </p:cNvSpPr>
          <p:nvPr>
            <p:ph type="title"/>
          </p:nvPr>
        </p:nvSpPr>
        <p:spPr/>
        <p:txBody>
          <a:bodyPr/>
          <a:lstStyle/>
          <a:p>
            <a:r>
              <a:rPr lang="en-GB" sz="2400" b="1">
                <a:solidFill>
                  <a:schemeClr val="accent1"/>
                </a:solidFill>
              </a:rPr>
              <a:t>How the “mental condition” of luxury goods would be impaired</a:t>
            </a:r>
          </a:p>
        </p:txBody>
      </p:sp>
      <p:pic>
        <p:nvPicPr>
          <p:cNvPr id="6" name="Picture 5">
            <a:extLst>
              <a:ext uri="{FF2B5EF4-FFF2-40B4-BE49-F238E27FC236}">
                <a16:creationId xmlns:a16="http://schemas.microsoft.com/office/drawing/2014/main" id="{554563CF-35C1-2FA4-F6D7-628D117AFE31}"/>
              </a:ext>
            </a:extLst>
          </p:cNvPr>
          <p:cNvPicPr>
            <a:picLocks noChangeAspect="1"/>
          </p:cNvPicPr>
          <p:nvPr/>
        </p:nvPicPr>
        <p:blipFill>
          <a:blip r:embed="rId2"/>
          <a:stretch>
            <a:fillRect/>
          </a:stretch>
        </p:blipFill>
        <p:spPr>
          <a:xfrm>
            <a:off x="288000" y="1026122"/>
            <a:ext cx="2652104" cy="2652104"/>
          </a:xfrm>
          <a:prstGeom prst="rect">
            <a:avLst/>
          </a:prstGeom>
        </p:spPr>
      </p:pic>
    </p:spTree>
    <p:extLst>
      <p:ext uri="{BB962C8B-B14F-4D97-AF65-F5344CB8AC3E}">
        <p14:creationId xmlns:p14="http://schemas.microsoft.com/office/powerpoint/2010/main" val="316347032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p:txBody>
          <a:bodyPr/>
          <a:lstStyle/>
          <a:p>
            <a:r>
              <a:rPr lang="en-GB">
                <a:solidFill>
                  <a:srgbClr val="58A618"/>
                </a:solidFill>
              </a:rPr>
              <a:t>|  </a:t>
            </a:r>
            <a:fld id="{6967D197-2218-4700-B211-63EF06F51A7E}" type="slidenum">
              <a:rPr lang="en-GB" smtClean="0">
                <a:solidFill>
                  <a:srgbClr val="58A618"/>
                </a:solidFill>
              </a:rPr>
              <a:t>8</a:t>
            </a:fld>
            <a:endParaRPr lang="en-GB">
              <a:solidFill>
                <a:srgbClr val="58A618"/>
              </a:solidFill>
            </a:endParaRPr>
          </a:p>
        </p:txBody>
      </p:sp>
      <p:sp>
        <p:nvSpPr>
          <p:cNvPr id="4" name="Entity Name Placeholder"/>
          <p:cNvSpPr>
            <a:spLocks noGrp="1"/>
          </p:cNvSpPr>
          <p:nvPr>
            <p:ph type="ftr" sz="quarter" idx="3"/>
          </p:nvPr>
        </p:nvSpPr>
        <p:spPr/>
        <p:txBody>
          <a:bodyPr/>
          <a:lstStyle/>
          <a:p>
            <a:pPr algn="r"/>
            <a:r>
              <a:rPr lang="de-DE">
                <a:solidFill>
                  <a:srgbClr val="58A618"/>
                </a:solidFill>
              </a:rPr>
              <a:t>Hogan Lovells</a:t>
            </a:r>
          </a:p>
        </p:txBody>
      </p:sp>
      <p:sp>
        <p:nvSpPr>
          <p:cNvPr id="3" name="Content"/>
          <p:cNvSpPr>
            <a:spLocks noGrp="1"/>
          </p:cNvSpPr>
          <p:nvPr>
            <p:ph sz="quarter" idx="12"/>
          </p:nvPr>
        </p:nvSpPr>
        <p:spPr>
          <a:xfrm>
            <a:off x="288000" y="1044378"/>
            <a:ext cx="8694074" cy="4150403"/>
          </a:xfrm>
        </p:spPr>
        <p:txBody>
          <a:bodyPr>
            <a:normAutofit/>
          </a:bodyPr>
          <a:lstStyle/>
          <a:p>
            <a:r>
              <a:rPr lang="it-IT">
                <a:latin typeface="+mj-lt"/>
              </a:rPr>
              <a:t>CJEU gives a </a:t>
            </a:r>
            <a:r>
              <a:rPr lang="it-IT" b="1" err="1">
                <a:latin typeface="+mj-lt"/>
              </a:rPr>
              <a:t>very broad and uncertain definition</a:t>
            </a:r>
            <a:r>
              <a:rPr lang="it-IT">
                <a:latin typeface="+mj-lt"/>
              </a:rPr>
              <a:t>, making reference to «allure and prestigious image», «aura of luxury», «reputation of trademark»</a:t>
            </a:r>
          </a:p>
          <a:p>
            <a:r>
              <a:rPr lang="it-IT" err="1">
                <a:latin typeface="+mj-lt"/>
              </a:rPr>
              <a:t>Tautological definitions, coinciding with that of </a:t>
            </a:r>
            <a:r>
              <a:rPr lang="it-IT" b="1">
                <a:latin typeface="+mj-lt"/>
              </a:rPr>
              <a:t>products bearing reputed trademarks </a:t>
            </a:r>
          </a:p>
          <a:p>
            <a:r>
              <a:rPr lang="it-IT">
                <a:latin typeface="+mj-lt"/>
              </a:rPr>
              <a:t>Case law regarding quite entirely (French) perfumes and cosmetics, more rarely liqueurs: products with affordable price, widely available on the market, directed to mass consumers, even if bearing reputed trademarks  </a:t>
            </a:r>
          </a:p>
          <a:p>
            <a:r>
              <a:rPr lang="en-GB">
                <a:latin typeface="+mj-lt"/>
              </a:rPr>
              <a:t>Not applying trademark exhaustion to "luxury and prestige products" can open a very large </a:t>
            </a:r>
            <a:r>
              <a:rPr lang="en-GB" b="1">
                <a:latin typeface="+mj-lt"/>
              </a:rPr>
              <a:t>breach in the fundamental principle of free circulation of goods, turning the exception into the rule</a:t>
            </a:r>
            <a:endParaRPr lang="it-IT" b="1">
              <a:latin typeface="+mj-lt"/>
            </a:endParaRPr>
          </a:p>
          <a:p>
            <a:endParaRPr lang="en-GB"/>
          </a:p>
        </p:txBody>
      </p:sp>
      <p:sp>
        <p:nvSpPr>
          <p:cNvPr id="2" name="Slide Title"/>
          <p:cNvSpPr>
            <a:spLocks noGrp="1"/>
          </p:cNvSpPr>
          <p:nvPr>
            <p:ph type="title"/>
          </p:nvPr>
        </p:nvSpPr>
        <p:spPr/>
        <p:txBody>
          <a:bodyPr/>
          <a:lstStyle/>
          <a:p>
            <a:r>
              <a:rPr lang="it-IT" b="1" err="1">
                <a:solidFill>
                  <a:schemeClr val="accent1"/>
                </a:solidFill>
              </a:rPr>
              <a:t>What are luxury products?</a:t>
            </a:r>
            <a:endParaRPr lang="en-GB" b="1">
              <a:solidFill>
                <a:schemeClr val="accent1"/>
              </a:solidFill>
            </a:endParaRPr>
          </a:p>
        </p:txBody>
      </p:sp>
    </p:spTree>
    <p:extLst>
      <p:ext uri="{BB962C8B-B14F-4D97-AF65-F5344CB8AC3E}">
        <p14:creationId xmlns:p14="http://schemas.microsoft.com/office/powerpoint/2010/main" val="223464074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GB" sz="800" b="0" i="0" u="none" strike="noStrike" kern="1200" cap="none" spc="0" normalizeH="0" baseline="0" noProof="0">
                <a:ln>
                  <a:noFill/>
                </a:ln>
                <a:solidFill>
                  <a:srgbClr val="58A618"/>
                </a:solidFill>
                <a:effectLst/>
                <a:uLnTx/>
                <a:uFillTx/>
                <a:latin typeface="Calibri" panose="020F0502020204030204" pitchFamily="34" charset="0"/>
              </a:rPr>
              <a:t>|  </a:t>
            </a:r>
            <a:fld id="{6967D197-2218-4700-B211-63EF06F51A7E}" type="slidenum">
              <a:rPr kumimoji="0" lang="en-GB" sz="800" b="0" i="0" u="none" strike="noStrike" kern="1200" cap="none" spc="0" normalizeH="0" baseline="0" noProof="0" smtClean="0">
                <a:ln>
                  <a:noFill/>
                </a:ln>
                <a:solidFill>
                  <a:srgbClr val="58A618"/>
                </a:solidFill>
                <a:effectLst/>
                <a:uLnTx/>
                <a:uFillTx/>
                <a:latin typeface="Calibri" panose="020F0502020204030204" pitchFamily="34" charset="0"/>
              </a:rPr>
              <a:pPr marL="0" marR="0" lvl="0" indent="0" algn="r" defTabSz="914400" rtl="0" eaLnBrk="1" fontAlgn="auto" latinLnBrk="0" hangingPunct="1">
                <a:lnSpc>
                  <a:spcPct val="100000"/>
                </a:lnSpc>
                <a:spcBef>
                  <a:spcPct val="0"/>
                </a:spcBef>
                <a:spcAft>
                  <a:spcPct val="0"/>
                </a:spcAft>
                <a:buClrTx/>
                <a:buSzTx/>
                <a:buFontTx/>
                <a:buNone/>
                <a:defRPr/>
              </a:pPr>
              <a:t>9</a:t>
            </a:fld>
            <a:endParaRPr kumimoji="0" lang="en-GB" sz="800" b="0" i="0" u="none" strike="noStrike" kern="1200" cap="none" spc="0" normalizeH="0" baseline="0" noProof="0">
              <a:ln>
                <a:noFill/>
              </a:ln>
              <a:solidFill>
                <a:srgbClr val="58A618"/>
              </a:solidFill>
              <a:effectLst/>
              <a:uLnTx/>
              <a:uFillTx/>
              <a:latin typeface="Calibri" panose="020F0502020204030204" pitchFamily="34" charset="0"/>
            </a:endParaRPr>
          </a:p>
        </p:txBody>
      </p:sp>
      <p:sp>
        <p:nvSpPr>
          <p:cNvPr id="4" name="Entity Name Placeholder"/>
          <p:cNvSpPr>
            <a:spLocks noGrp="1"/>
          </p:cNvSpPr>
          <p:nvPr>
            <p:ph type="ftr" sz="quarter" idx="3"/>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de-DE" sz="800" b="0" i="0" u="none" strike="noStrike" kern="1200" cap="none" spc="0" normalizeH="0" baseline="0" noProof="0">
                <a:ln>
                  <a:noFill/>
                </a:ln>
                <a:solidFill>
                  <a:srgbClr val="58A618"/>
                </a:solidFill>
                <a:effectLst/>
                <a:uLnTx/>
                <a:uFillTx/>
                <a:latin typeface="Calibri" panose="020F0502020204030204" pitchFamily="34" charset="0"/>
              </a:rPr>
              <a:t>Hogan Lovells</a:t>
            </a:r>
          </a:p>
        </p:txBody>
      </p:sp>
      <p:sp>
        <p:nvSpPr>
          <p:cNvPr id="3" name="Content"/>
          <p:cNvSpPr>
            <a:spLocks noGrp="1"/>
          </p:cNvSpPr>
          <p:nvPr>
            <p:ph sz="quarter" idx="12"/>
          </p:nvPr>
        </p:nvSpPr>
        <p:spPr>
          <a:xfrm>
            <a:off x="288000" y="899999"/>
            <a:ext cx="8694074" cy="4150403"/>
          </a:xfrm>
        </p:spPr>
        <p:txBody>
          <a:bodyPr>
            <a:normAutofit lnSpcReduction="10000"/>
          </a:bodyPr>
          <a:lstStyle/>
          <a:p>
            <a:r>
              <a:rPr lang="en-GB">
                <a:latin typeface="+mj-lt"/>
              </a:rPr>
              <a:t>What about clothing, footwear, leather goods and accessories; fabrics, linens and curtains; carpets and upholstery; jewellery, precious metal products, watches; fur coats; furniture and lighting products; porcelain and ceramics, glasses and vases, cutlery and knives; writing instruments; articles for smokers; wines, spirits and food specialities; apparatus for the reproduction of sound and images, of electronics and telecommunications; cars, motorcycles,</a:t>
            </a:r>
            <a:r>
              <a:rPr kumimoji="0" lang="en-GB" sz="2100" b="0" i="0" u="none" strike="noStrike" kern="1200" cap="none" spc="0" normalizeH="0" baseline="0" noProof="0">
                <a:ln>
                  <a:noFill/>
                </a:ln>
                <a:solidFill>
                  <a:srgbClr val="4D4D4D"/>
                </a:solidFill>
                <a:effectLst/>
                <a:uLnTx/>
                <a:uFill>
                  <a:solidFill>
                    <a:srgbClr val="4D5357"/>
                  </a:solidFill>
                </a:uFill>
                <a:latin typeface="+mj-lt"/>
              </a:rPr>
              <a:t> airplanes, helicopters</a:t>
            </a:r>
            <a:r>
              <a:rPr lang="en-GB">
                <a:latin typeface="+mj-lt"/>
              </a:rPr>
              <a:t>; etc.?</a:t>
            </a:r>
          </a:p>
          <a:p>
            <a:r>
              <a:rPr lang="en-GB">
                <a:latin typeface="+mj-lt"/>
              </a:rPr>
              <a:t>Their manufacturers could </a:t>
            </a:r>
            <a:r>
              <a:rPr lang="en-GB" b="1">
                <a:latin typeface="+mj-lt"/>
              </a:rPr>
              <a:t>control their circulation after the first sale, discriminating against unwelcome distribution channels and preventing effective competition on price and sales offers </a:t>
            </a:r>
          </a:p>
          <a:p>
            <a:r>
              <a:rPr lang="en-GB">
                <a:latin typeface="+mj-lt"/>
              </a:rPr>
              <a:t>The path towards a single EU physical and digital market would end up back at the starting point, for the products most appreciated by consumers</a:t>
            </a:r>
          </a:p>
          <a:p>
            <a:r>
              <a:rPr lang="en-GB">
                <a:latin typeface="+mj-lt"/>
              </a:rPr>
              <a:t>A clarifying position by the CJEU is more than welcome</a:t>
            </a:r>
          </a:p>
        </p:txBody>
      </p:sp>
      <p:sp>
        <p:nvSpPr>
          <p:cNvPr id="2" name="Slide Title"/>
          <p:cNvSpPr>
            <a:spLocks noGrp="1"/>
          </p:cNvSpPr>
          <p:nvPr>
            <p:ph type="title"/>
          </p:nvPr>
        </p:nvSpPr>
        <p:spPr/>
        <p:txBody>
          <a:bodyPr/>
          <a:lstStyle/>
          <a:p>
            <a:r>
              <a:rPr lang="it-IT" b="1" err="1">
                <a:solidFill>
                  <a:schemeClr val="accent1"/>
                </a:solidFill>
              </a:rPr>
              <a:t>Reputed, therefore not exhausted</a:t>
            </a:r>
            <a:endParaRPr lang="en-GB" b="1">
              <a:solidFill>
                <a:schemeClr val="accent1"/>
              </a:solidFill>
            </a:endParaRPr>
          </a:p>
        </p:txBody>
      </p:sp>
    </p:spTree>
    <p:extLst>
      <p:ext uri="{BB962C8B-B14F-4D97-AF65-F5344CB8AC3E}">
        <p14:creationId xmlns:p14="http://schemas.microsoft.com/office/powerpoint/2010/main" val="53876870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9045.0"/>
  <p:tag name="AS_RELEASE_DATE" val="2018.09.12"/>
  <p:tag name="AS_TITLE" val="Aspose.Slides for .NET 4.0"/>
  <p:tag name="AS_VERSION" val="18.9"/>
</p:tagLst>
</file>

<file path=ppt/theme/theme1.xml><?xml version="1.0" encoding="utf-8"?>
<a:theme xmlns:a="http://schemas.openxmlformats.org/drawingml/2006/main" name="blank">
  <a:themeElements>
    <a:clrScheme name="Hogan Lovells">
      <a:dk1>
        <a:srgbClr val="4D5357"/>
      </a:dk1>
      <a:lt1>
        <a:srgbClr val="FFFFFF"/>
      </a:lt1>
      <a:dk2>
        <a:srgbClr val="2C5E4F"/>
      </a:dk2>
      <a:lt2>
        <a:srgbClr val="BED600"/>
      </a:lt2>
      <a:accent1>
        <a:srgbClr val="58A618"/>
      </a:accent1>
      <a:accent2>
        <a:srgbClr val="AAA38E"/>
      </a:accent2>
      <a:accent3>
        <a:srgbClr val="4B2942"/>
      </a:accent3>
      <a:accent4>
        <a:srgbClr val="5482AB"/>
      </a:accent4>
      <a:accent5>
        <a:srgbClr val="BEC5C2"/>
      </a:accent5>
      <a:accent6>
        <a:srgbClr val="557630"/>
      </a:accent6>
      <a:hlink>
        <a:srgbClr val="C50084"/>
      </a:hlink>
      <a:folHlink>
        <a:srgbClr val="FFA100"/>
      </a:folHlink>
    </a:clrScheme>
    <a:fontScheme name="HL_Theme">
      <a:majorFont>
        <a:latin typeface="Calibri"/>
        <a:ea typeface="Arial"/>
        <a:cs typeface="Arial"/>
      </a:majorFont>
      <a:minorFont>
        <a:latin typeface="Georgia"/>
        <a:ea typeface="Georgia"/>
        <a:cs typeface="Georgia"/>
      </a:minorFont>
    </a:fontScheme>
    <a:fmtScheme name="New Theme">
      <a:fillStyleLst>
        <a:solidFill>
          <a:schemeClr val="phClr"/>
        </a:solidFill>
        <a:gradFill rotWithShape="1">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gradFill>
        <a:gradFill rotWithShape="1">
          <a:gsLst>
            <a:gs pos="0">
              <a:schemeClr val="phClr">
                <a:tint val="80000"/>
              </a:schemeClr>
            </a:gs>
            <a:gs pos="100000">
              <a:schemeClr val="phClr">
                <a:shade val="30000"/>
              </a:schemeClr>
            </a:gs>
          </a:gsLst>
          <a:path path="circle">
            <a:fillToRect l="50000" t="50000" r="50000" b="50000"/>
          </a:path>
        </a:gradFill>
      </a:fillStyleLst>
      <a:lnStyleLst>
        <a:ln w="12700" cap="rnd" cmpd="sng" algn="ctr">
          <a:solidFill>
            <a:schemeClr val="phClr"/>
          </a:solidFill>
          <a:prstDash val="solid"/>
        </a:ln>
        <a:ln w="12700" cap="rnd" cmpd="sng" algn="ctr">
          <a:solidFill>
            <a:schemeClr val="phClr"/>
          </a:solidFill>
          <a:prstDash val="solid"/>
        </a:ln>
        <a:ln w="12700" cap="rnd" cmpd="sng" algn="ctr">
          <a:solidFill>
            <a:schemeClr val="phClr"/>
          </a:solidFill>
          <a:prstDash val="solid"/>
        </a:ln>
      </a:lnStyleLst>
      <a:effectStyleLst>
        <a:effectStyle>
          <a:effectLst/>
          <a:scene3d>
            <a:camera prst="orthographicFront" fov="0">
              <a:rot lat="0" lon="0" rev="0"/>
            </a:camera>
            <a:lightRig rig="threePt" dir="tl"/>
          </a:scene3d>
          <a:sp3d>
            <a:bevelT w="0" h="0"/>
          </a:sp3d>
        </a:effectStyle>
        <a:effectStyle>
          <a:effectLst/>
          <a:scene3d>
            <a:camera prst="orthographicFront" fov="0">
              <a:rot lat="0" lon="0" rev="0"/>
            </a:camera>
            <a:lightRig rig="threePt" dir="tl"/>
          </a:scene3d>
          <a:sp3d>
            <a:bevelT w="0" h="0"/>
          </a:sp3d>
        </a:effectStyle>
        <a:effectStyle>
          <a:effectLst/>
          <a:scene3d>
            <a:camera prst="orthographicFront" fov="0">
              <a:rot lat="0" lon="0" rev="0"/>
            </a:camera>
            <a:lightRig rig="threePt" dir="tl"/>
          </a:scene3d>
          <a:sp3d>
            <a:bevelT w="0" h="0"/>
          </a:sp3d>
        </a:effectStyle>
      </a:effectStyleLst>
      <a:bgFillStyleLst>
        <a:solidFill>
          <a:schemeClr val="phClr"/>
        </a:solidFill>
        <a:gradFill rotWithShape="1">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gradFill>
        <a:gradFill rotWithShape="1">
          <a:gsLst>
            <a:gs pos="0">
              <a:schemeClr val="phClr">
                <a:tint val="80000"/>
              </a:schemeClr>
            </a:gs>
            <a:gs pos="100000">
              <a:schemeClr val="phClr">
                <a:shade val="3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sz="11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1191</Words>
  <Application>Microsoft Office PowerPoint</Application>
  <PresentationFormat>On-screen Show (16:9)</PresentationFormat>
  <Paragraphs>81</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Georgia</vt:lpstr>
      <vt:lpstr>Telefonica Text</vt:lpstr>
      <vt:lpstr>blank</vt:lpstr>
      <vt:lpstr>Trademark exhaustion and luxury goods</vt:lpstr>
      <vt:lpstr>Issues discussed</vt:lpstr>
      <vt:lpstr>Condition of the goods changed or impaired - Dior</vt:lpstr>
      <vt:lpstr>Case law on selective distribution</vt:lpstr>
      <vt:lpstr>Violation by a licensee (Copad, C-59/08)</vt:lpstr>
      <vt:lpstr>Article L442-2 of French Code de commerce </vt:lpstr>
      <vt:lpstr>How the “mental condition” of luxury goods would be impaired</vt:lpstr>
      <vt:lpstr>What are luxury products?</vt:lpstr>
      <vt:lpstr>Reputed, therefore not exhausted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Trademark exhaustion and luxury goods</dc:title>
  <dc:creator>Vrendenbarg, C.J.S. (Charlotte)</dc:creator>
  <cp:lastModifiedBy>Vrendenbarg, C.J.S. (Charlotte)</cp:lastModifiedBy>
  <cp:revision>1</cp:revision>
  <dcterms:created xsi:type="dcterms:W3CDTF">2023-09-10T11:24:56Z</dcterms:created>
  <dcterms:modified xsi:type="dcterms:W3CDTF">2023-11-20T15:09:42Z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 AutoSave">
    <vt:lpwstr>20220508211423859</vt:lpwstr>
  </property>
</Properties>
</file>