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322" r:id="rId2"/>
    <p:sldId id="325" r:id="rId3"/>
    <p:sldId id="295" r:id="rId4"/>
    <p:sldId id="332" r:id="rId5"/>
    <p:sldId id="336" r:id="rId6"/>
    <p:sldId id="333" r:id="rId7"/>
    <p:sldId id="337" r:id="rId8"/>
    <p:sldId id="334" r:id="rId9"/>
  </p:sldIdLst>
  <p:sldSz cx="10691813" cy="7559675"/>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Roboto Condensed" panose="02000000000000000000" pitchFamily="2" charset="0"/>
      <p:regular r:id="rId20"/>
      <p:bold r:id="rId21"/>
      <p:italic r:id="rId22"/>
      <p:boldItalic r:id="rId23"/>
    </p:embeddedFont>
    <p:embeddedFont>
      <p:font typeface="Roboto Light" panose="02000000000000000000" pitchFamily="2" charset="0"/>
      <p:regular r:id="rId24"/>
      <p:italic r:id="rId25"/>
    </p:embeddedFont>
  </p:embeddedFontLst>
  <p:defaultTextStyle>
    <a:defPPr>
      <a:defRPr lang="en-US"/>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8" userDrawn="1">
          <p15:clr>
            <a:srgbClr val="A4A3A4"/>
          </p15:clr>
        </p15:guide>
        <p15:guide id="2" pos="3368" userDrawn="1">
          <p15:clr>
            <a:srgbClr val="A4A3A4"/>
          </p15:clr>
        </p15:guide>
        <p15:guide id="3" orient="horz" pos="1202" userDrawn="1">
          <p15:clr>
            <a:srgbClr val="A4A3A4"/>
          </p15:clr>
        </p15:guide>
        <p15:guide id="4" orient="horz" pos="2880" userDrawn="1">
          <p15:clr>
            <a:srgbClr val="A4A3A4"/>
          </p15:clr>
        </p15:guide>
        <p15:guide id="5" orient="horz" pos="36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5CD"/>
    <a:srgbClr val="152C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D9872-445E-4D1B-A281-D7193A03A43C}" v="95" dt="2022-12-01T08:29:17.172"/>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40000"/>
            </a:schemeClr>
          </a:solidFill>
        </a:fill>
      </a:tcStyle>
    </a:wholeTbl>
    <a:band1H>
      <a:tcStyle>
        <a:tcBdr/>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lumMod val="5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4660"/>
  </p:normalViewPr>
  <p:slideViewPr>
    <p:cSldViewPr snapToGrid="0" showGuides="1">
      <p:cViewPr varScale="1">
        <p:scale>
          <a:sx n="78" d="100"/>
          <a:sy n="78" d="100"/>
        </p:scale>
        <p:origin x="1157" y="77"/>
      </p:cViewPr>
      <p:guideLst>
        <p:guide orient="horz" pos="2018"/>
        <p:guide pos="3368"/>
        <p:guide orient="horz" pos="1202"/>
        <p:guide orient="horz" pos="2880"/>
        <p:guide orient="horz" pos="367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9EF4111-D68A-4386-9C3B-2DDB30D442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DFA28DD9-A434-49FF-9A25-7D2B6F1178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5916AB-0F59-46EA-9BC1-188E3DB29E6C}" type="datetimeFigureOut">
              <a:rPr lang="en-GB" smtClean="0"/>
              <a:t>09/01/2023</a:t>
            </a:fld>
            <a:endParaRPr lang="en-GB"/>
          </a:p>
        </p:txBody>
      </p:sp>
      <p:sp>
        <p:nvSpPr>
          <p:cNvPr id="4" name="Tijdelijke aanduiding voor voettekst 3">
            <a:extLst>
              <a:ext uri="{FF2B5EF4-FFF2-40B4-BE49-F238E27FC236}">
                <a16:creationId xmlns:a16="http://schemas.microsoft.com/office/drawing/2014/main" id="{EDFD2C0B-B020-4A1C-8673-01DBC19A41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9FA5B5BF-F4C6-4CF5-8AFA-58126C1731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73E5C2-26C1-4476-96F4-34D954B38DEC}" type="slidenum">
              <a:rPr lang="en-GB" smtClean="0"/>
              <a:t>‹nr.›</a:t>
            </a:fld>
            <a:endParaRPr lang="en-GB"/>
          </a:p>
        </p:txBody>
      </p:sp>
    </p:spTree>
    <p:extLst>
      <p:ext uri="{BB962C8B-B14F-4D97-AF65-F5344CB8AC3E}">
        <p14:creationId xmlns:p14="http://schemas.microsoft.com/office/powerpoint/2010/main" val="287128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0EA0-674E-46FE-895D-489EB50C6C1C}" type="datetimeFigureOut">
              <a:rPr lang="en-GB" smtClean="0"/>
              <a:t>09/01/2023</a:t>
            </a:fld>
            <a:endParaRPr lang="en-GB"/>
          </a:p>
        </p:txBody>
      </p:sp>
      <p:sp>
        <p:nvSpPr>
          <p:cNvPr id="4" name="Tijdelijke aanduiding voor dia-afbeelding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7E52C-5DAC-4C8E-AC69-D1748793605B}" type="slidenum">
              <a:rPr lang="en-GB" smtClean="0"/>
              <a:t>‹nr.›</a:t>
            </a:fld>
            <a:endParaRPr lang="en-GB"/>
          </a:p>
        </p:txBody>
      </p:sp>
    </p:spTree>
    <p:extLst>
      <p:ext uri="{BB962C8B-B14F-4D97-AF65-F5344CB8AC3E}">
        <p14:creationId xmlns:p14="http://schemas.microsoft.com/office/powerpoint/2010/main" val="1394445500"/>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e Brauw Burgundy">
    <p:bg>
      <p:bgRef idx="1001">
        <a:schemeClr val="bg2"/>
      </p:bgRef>
    </p:bg>
    <p:spTree>
      <p:nvGrpSpPr>
        <p:cNvPr id="1" name=""/>
        <p:cNvGrpSpPr/>
        <p:nvPr/>
      </p:nvGrpSpPr>
      <p:grpSpPr>
        <a:xfrm>
          <a:off x="0" y="0"/>
          <a:ext cx="0" cy="0"/>
          <a:chOff x="0" y="0"/>
          <a:chExt cx="0" cy="0"/>
        </a:xfrm>
      </p:grpSpPr>
      <p:sp>
        <p:nvSpPr>
          <p:cNvPr id="8" name="Tijdelijke aanduiding voor afbeelding 2">
            <a:extLst>
              <a:ext uri="{FF2B5EF4-FFF2-40B4-BE49-F238E27FC236}">
                <a16:creationId xmlns:a16="http://schemas.microsoft.com/office/drawing/2014/main" id="{E4976F13-291D-4C38-96C6-C4098FA35D2A}"/>
              </a:ext>
            </a:extLst>
          </p:cNvPr>
          <p:cNvSpPr>
            <a:spLocks noGrp="1"/>
          </p:cNvSpPr>
          <p:nvPr>
            <p:ph type="pic" sz="quarter" idx="13" hasCustomPrompt="1"/>
          </p:nvPr>
        </p:nvSpPr>
        <p:spPr>
          <a:xfrm>
            <a:off x="0"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15" name="Tijdelijke aanduiding voor tekst 2">
            <a:extLst>
              <a:ext uri="{FF2B5EF4-FFF2-40B4-BE49-F238E27FC236}">
                <a16:creationId xmlns:a16="http://schemas.microsoft.com/office/drawing/2014/main" id="{23ABE4D1-2AEC-47CD-B1D2-7BBC5556E56E}"/>
              </a:ext>
            </a:extLst>
          </p:cNvPr>
          <p:cNvSpPr>
            <a:spLocks noGrp="1"/>
          </p:cNvSpPr>
          <p:nvPr>
            <p:ph type="body" sz="quarter" idx="10" hasCustomPrompt="1"/>
          </p:nvPr>
        </p:nvSpPr>
        <p:spPr>
          <a:xfrm>
            <a:off x="569015" y="4259309"/>
            <a:ext cx="9553785" cy="955459"/>
          </a:xfrm>
          <a:prstGeom prst="rect">
            <a:avLst/>
          </a:prstGeom>
        </p:spPr>
        <p:txBody>
          <a:bodyPr>
            <a:noAutofit/>
          </a:bodyPr>
          <a:lstStyle>
            <a:lvl1pPr marL="0" indent="0" algn="ctr">
              <a:lnSpc>
                <a:spcPct val="90000"/>
              </a:lnSpc>
              <a:buNone/>
              <a:defRPr sz="2500" b="0" i="0">
                <a:solidFill>
                  <a:schemeClr val="tx1"/>
                </a:solidFill>
                <a:latin typeface="Roboto Light" panose="02000000000000000000" pitchFamily="2" charset="0"/>
                <a:ea typeface="Roboto Light" panose="02000000000000000000" pitchFamily="2" charset="0"/>
              </a:defRPr>
            </a:lvl1pPr>
          </a:lstStyle>
          <a:p>
            <a:r>
              <a:rPr lang="en-GB" dirty="0"/>
              <a:t>Subtitle of the presentation</a:t>
            </a:r>
          </a:p>
        </p:txBody>
      </p:sp>
      <p:sp>
        <p:nvSpPr>
          <p:cNvPr id="18" name="Titel 19">
            <a:extLst>
              <a:ext uri="{FF2B5EF4-FFF2-40B4-BE49-F238E27FC236}">
                <a16:creationId xmlns:a16="http://schemas.microsoft.com/office/drawing/2014/main" id="{5BEF5616-80FC-4203-BFA1-5E588BC66F6C}"/>
              </a:ext>
            </a:extLst>
          </p:cNvPr>
          <p:cNvSpPr>
            <a:spLocks noGrp="1"/>
          </p:cNvSpPr>
          <p:nvPr>
            <p:ph type="title" hasCustomPrompt="1"/>
          </p:nvPr>
        </p:nvSpPr>
        <p:spPr>
          <a:xfrm>
            <a:off x="569013" y="1671055"/>
            <a:ext cx="9553786" cy="2402265"/>
          </a:xfrm>
          <a:prstGeom prst="rect">
            <a:avLst/>
          </a:prstGeom>
        </p:spPr>
        <p:txBody>
          <a:bodyPr anchor="b" anchorCtr="0">
            <a:noAutofit/>
          </a:bodyPr>
          <a:lstStyle>
            <a:lvl1pPr algn="ctr">
              <a:defRPr sz="4500" b="1" cap="all" baseline="0">
                <a:solidFill>
                  <a:schemeClr val="tx1"/>
                </a:solidFill>
                <a:latin typeface="+mj-lt"/>
                <a:ea typeface="Roboto Condensed" panose="02000000000000000000" pitchFamily="2" charset="0"/>
              </a:defRPr>
            </a:lvl1pPr>
          </a:lstStyle>
          <a:p>
            <a:r>
              <a:rPr lang="en-GB" dirty="0"/>
              <a:t>Add Title</a:t>
            </a:r>
          </a:p>
        </p:txBody>
      </p:sp>
      <p:sp>
        <p:nvSpPr>
          <p:cNvPr id="10" name="Tijdelijke aanduiding voor tekst 23">
            <a:extLst>
              <a:ext uri="{FF2B5EF4-FFF2-40B4-BE49-F238E27FC236}">
                <a16:creationId xmlns:a16="http://schemas.microsoft.com/office/drawing/2014/main" id="{28352FBE-8F65-0040-91C4-91D4D88A843E}"/>
              </a:ext>
            </a:extLst>
          </p:cNvPr>
          <p:cNvSpPr>
            <a:spLocks noGrp="1"/>
          </p:cNvSpPr>
          <p:nvPr>
            <p:ph type="body" sz="quarter" idx="11" hasCustomPrompt="1"/>
          </p:nvPr>
        </p:nvSpPr>
        <p:spPr>
          <a:xfrm>
            <a:off x="563317" y="291999"/>
            <a:ext cx="4776893" cy="402483"/>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Date</a:t>
            </a:r>
          </a:p>
        </p:txBody>
      </p:sp>
      <p:sp>
        <p:nvSpPr>
          <p:cNvPr id="11" name="Tijdelijke aanduiding voor tekst 23">
            <a:extLst>
              <a:ext uri="{FF2B5EF4-FFF2-40B4-BE49-F238E27FC236}">
                <a16:creationId xmlns:a16="http://schemas.microsoft.com/office/drawing/2014/main" id="{D1039411-A282-BD49-9CD9-D39E3CE76E4D}"/>
              </a:ext>
            </a:extLst>
          </p:cNvPr>
          <p:cNvSpPr>
            <a:spLocks noGrp="1"/>
          </p:cNvSpPr>
          <p:nvPr>
            <p:ph type="body" sz="quarter" idx="12" hasCustomPrompt="1"/>
          </p:nvPr>
        </p:nvSpPr>
        <p:spPr>
          <a:xfrm>
            <a:off x="569014" y="6775709"/>
            <a:ext cx="4776893" cy="402483"/>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Speaker name</a:t>
            </a:r>
          </a:p>
        </p:txBody>
      </p:sp>
      <p:pic>
        <p:nvPicPr>
          <p:cNvPr id="3" name="Picture 2">
            <a:extLst>
              <a:ext uri="{FF2B5EF4-FFF2-40B4-BE49-F238E27FC236}">
                <a16:creationId xmlns:a16="http://schemas.microsoft.com/office/drawing/2014/main" id="{B667ACA4-2466-4039-BEED-C87905A7F3E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25446002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erson">
    <p:bg>
      <p:bgPr>
        <a:solidFill>
          <a:schemeClr val="accent4"/>
        </a:solidFill>
        <a:effectLst/>
      </p:bgPr>
    </p:bg>
    <p:spTree>
      <p:nvGrpSpPr>
        <p:cNvPr id="1" name=""/>
        <p:cNvGrpSpPr/>
        <p:nvPr/>
      </p:nvGrpSpPr>
      <p:grpSpPr>
        <a:xfrm>
          <a:off x="0" y="0"/>
          <a:ext cx="0" cy="0"/>
          <a:chOff x="0" y="0"/>
          <a:chExt cx="0" cy="0"/>
        </a:xfrm>
      </p:grpSpPr>
      <p:sp>
        <p:nvSpPr>
          <p:cNvPr id="7" name="Titel 14">
            <a:extLst>
              <a:ext uri="{FF2B5EF4-FFF2-40B4-BE49-F238E27FC236}">
                <a16:creationId xmlns:a16="http://schemas.microsoft.com/office/drawing/2014/main" id="{92B49710-014E-4082-BDF9-B983517460BD}"/>
              </a:ext>
            </a:extLst>
          </p:cNvPr>
          <p:cNvSpPr txBox="1">
            <a:spLocks/>
          </p:cNvSpPr>
          <p:nvPr userDrawn="1"/>
        </p:nvSpPr>
        <p:spPr>
          <a:xfrm>
            <a:off x="697888" y="1458471"/>
            <a:ext cx="541299" cy="487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kern="1200">
                <a:solidFill>
                  <a:schemeClr val="tx2"/>
                </a:solidFill>
                <a:latin typeface="+mn-lt"/>
                <a:ea typeface="+mj-ea"/>
                <a:cs typeface="+mj-cs"/>
              </a:defRPr>
            </a:lvl1pPr>
          </a:lstStyle>
          <a:p>
            <a:r>
              <a:rPr lang="en-GB" sz="15000" b="0" i="0" dirty="0">
                <a:latin typeface="Roboto Light" panose="02000000000000000000" pitchFamily="2" charset="0"/>
                <a:ea typeface="Roboto Light" panose="02000000000000000000" pitchFamily="2" charset="0"/>
              </a:rPr>
              <a:t>“</a:t>
            </a:r>
          </a:p>
        </p:txBody>
      </p:sp>
      <p:sp>
        <p:nvSpPr>
          <p:cNvPr id="9" name="Tijdelijke aanduiding voor tekst 18">
            <a:extLst>
              <a:ext uri="{FF2B5EF4-FFF2-40B4-BE49-F238E27FC236}">
                <a16:creationId xmlns:a16="http://schemas.microsoft.com/office/drawing/2014/main" id="{BF7B91C0-5D59-4651-A87E-9C9CAF1BA4D3}"/>
              </a:ext>
            </a:extLst>
          </p:cNvPr>
          <p:cNvSpPr>
            <a:spLocks noGrp="1"/>
          </p:cNvSpPr>
          <p:nvPr>
            <p:ph type="body" sz="quarter" idx="11" hasCustomPrompt="1"/>
          </p:nvPr>
        </p:nvSpPr>
        <p:spPr>
          <a:xfrm>
            <a:off x="3917545" y="5839176"/>
            <a:ext cx="3055292" cy="967481"/>
          </a:xfrm>
          <a:prstGeom prst="rect">
            <a:avLst/>
          </a:prstGeom>
        </p:spPr>
        <p:txBody>
          <a:bodyPr anchor="t">
            <a:noAutofit/>
          </a:bodyPr>
          <a:lstStyle>
            <a:lvl1pPr marL="0" indent="0">
              <a:lnSpc>
                <a:spcPct val="100000"/>
              </a:lnSpc>
              <a:buNone/>
              <a:defRPr sz="1400" b="1" i="0">
                <a:solidFill>
                  <a:schemeClr val="tx2"/>
                </a:solidFill>
                <a:latin typeface="Roboto Condensed" panose="02000000000000000000" pitchFamily="2" charset="0"/>
                <a:ea typeface="Roboto Condensed" panose="02000000000000000000" pitchFamily="2" charset="0"/>
              </a:defRPr>
            </a:lvl1pPr>
            <a:lvl2pPr>
              <a:lnSpc>
                <a:spcPct val="100000"/>
              </a:lnSpc>
              <a:defRPr sz="1400">
                <a:solidFill>
                  <a:schemeClr val="tx2"/>
                </a:solidFill>
              </a:defRPr>
            </a:lvl2pPr>
          </a:lstStyle>
          <a:p>
            <a:pPr lvl="0"/>
            <a:r>
              <a:rPr lang="en-GB" dirty="0"/>
              <a:t>Name/Organisation</a:t>
            </a:r>
          </a:p>
          <a:p>
            <a:pPr lvl="1"/>
            <a:r>
              <a:rPr lang="en-GB" dirty="0"/>
              <a:t>Position/Year</a:t>
            </a:r>
          </a:p>
        </p:txBody>
      </p:sp>
      <p:sp>
        <p:nvSpPr>
          <p:cNvPr id="2" name="Slide Number Placeholder 1">
            <a:extLst>
              <a:ext uri="{FF2B5EF4-FFF2-40B4-BE49-F238E27FC236}">
                <a16:creationId xmlns:a16="http://schemas.microsoft.com/office/drawing/2014/main" id="{7A0576A0-F694-1D45-B3D3-660441795AF1}"/>
              </a:ext>
            </a:extLst>
          </p:cNvPr>
          <p:cNvSpPr>
            <a:spLocks noGrp="1"/>
          </p:cNvSpPr>
          <p:nvPr>
            <p:ph type="sldNum" sz="quarter" idx="12"/>
          </p:nvPr>
        </p:nvSpPr>
        <p:spPr/>
        <p:txBody>
          <a:bodyPr/>
          <a:lstStyle/>
          <a:p>
            <a:fld id="{43AF8A32-4019-4AE5-88B2-CEB76CB46465}" type="slidenum">
              <a:rPr lang="en-GB" smtClean="0"/>
              <a:pPr/>
              <a:t>‹nr.›</a:t>
            </a:fld>
            <a:endParaRPr lang="en-GB" dirty="0"/>
          </a:p>
        </p:txBody>
      </p:sp>
      <p:sp>
        <p:nvSpPr>
          <p:cNvPr id="12" name="Picture Placeholder 4">
            <a:extLst>
              <a:ext uri="{FF2B5EF4-FFF2-40B4-BE49-F238E27FC236}">
                <a16:creationId xmlns:a16="http://schemas.microsoft.com/office/drawing/2014/main" id="{585EE493-A6D0-44A0-B85E-E298EE7F9AA1}"/>
              </a:ext>
            </a:extLst>
          </p:cNvPr>
          <p:cNvSpPr>
            <a:spLocks noGrp="1"/>
          </p:cNvSpPr>
          <p:nvPr>
            <p:ph type="pic" sz="quarter" idx="76" hasCustomPrompt="1"/>
          </p:nvPr>
        </p:nvSpPr>
        <p:spPr>
          <a:xfrm>
            <a:off x="1298175" y="5086157"/>
            <a:ext cx="2423814" cy="2473518"/>
          </a:xfrm>
          <a:prstGeom prst="rect">
            <a:avLst/>
          </a:prstGeom>
          <a:solidFill>
            <a:srgbClr val="DBD5CD"/>
          </a:solidFill>
        </p:spPr>
        <p:txBody>
          <a:bodyPr anchor="ctr"/>
          <a:lstStyle>
            <a:lvl1pPr algn="ctr">
              <a:defRPr sz="1400" b="1" i="0">
                <a:solidFill>
                  <a:schemeClr val="tx2"/>
                </a:solidFill>
                <a:latin typeface="+mj-lt"/>
                <a:ea typeface="Roboto Light" panose="02000000000000000000" pitchFamily="2" charset="0"/>
              </a:defRPr>
            </a:lvl1pPr>
          </a:lstStyle>
          <a:p>
            <a:pPr lvl="0"/>
            <a:r>
              <a:rPr lang="en-GB" dirty="0"/>
              <a:t>Click to insert picture</a:t>
            </a:r>
          </a:p>
        </p:txBody>
      </p:sp>
      <p:sp>
        <p:nvSpPr>
          <p:cNvPr id="13" name="Titel 14">
            <a:extLst>
              <a:ext uri="{FF2B5EF4-FFF2-40B4-BE49-F238E27FC236}">
                <a16:creationId xmlns:a16="http://schemas.microsoft.com/office/drawing/2014/main" id="{D8914565-2AE5-4F12-BFCD-78122960EBA6}"/>
              </a:ext>
            </a:extLst>
          </p:cNvPr>
          <p:cNvSpPr>
            <a:spLocks noGrp="1"/>
          </p:cNvSpPr>
          <p:nvPr>
            <p:ph type="title" hasCustomPrompt="1"/>
          </p:nvPr>
        </p:nvSpPr>
        <p:spPr>
          <a:xfrm>
            <a:off x="1298175" y="1458470"/>
            <a:ext cx="8385726" cy="3124216"/>
          </a:xfrm>
          <a:prstGeom prst="rect">
            <a:avLst/>
          </a:prstGeom>
        </p:spPr>
        <p:txBody>
          <a:bodyPr anchor="t">
            <a:normAutofit/>
          </a:bodyPr>
          <a:lstStyle>
            <a:lvl1pPr>
              <a:lnSpc>
                <a:spcPct val="100000"/>
              </a:lnSpc>
              <a:defRPr sz="3600" b="0" i="0" cap="none">
                <a:solidFill>
                  <a:schemeClr val="tx2"/>
                </a:solidFill>
                <a:latin typeface="Roboto Light" panose="02000000000000000000" pitchFamily="2" charset="0"/>
                <a:ea typeface="Roboto Light" panose="02000000000000000000" pitchFamily="2" charset="0"/>
              </a:defRPr>
            </a:lvl1pPr>
          </a:lstStyle>
          <a:p>
            <a:r>
              <a:rPr lang="en-GB" dirty="0"/>
              <a:t>Place</a:t>
            </a:r>
            <a:br>
              <a:rPr lang="en-GB" dirty="0"/>
            </a:br>
            <a:r>
              <a:rPr lang="en-GB" dirty="0"/>
              <a:t>quote </a:t>
            </a:r>
            <a:br>
              <a:rPr lang="en-GB" dirty="0"/>
            </a:br>
            <a:r>
              <a:rPr lang="en-GB" dirty="0"/>
              <a:t>here”</a:t>
            </a:r>
          </a:p>
        </p:txBody>
      </p:sp>
      <p:pic>
        <p:nvPicPr>
          <p:cNvPr id="10" name="Picture 9">
            <a:extLst>
              <a:ext uri="{FF2B5EF4-FFF2-40B4-BE49-F238E27FC236}">
                <a16:creationId xmlns:a16="http://schemas.microsoft.com/office/drawing/2014/main" id="{2F81F9BC-C9CF-4115-9094-92D7568B95C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8017" y="420857"/>
            <a:ext cx="1551839" cy="514800"/>
          </a:xfrm>
          <a:prstGeom prst="rect">
            <a:avLst/>
          </a:prstGeom>
        </p:spPr>
      </p:pic>
    </p:spTree>
    <p:extLst>
      <p:ext uri="{BB962C8B-B14F-4D97-AF65-F5344CB8AC3E}">
        <p14:creationId xmlns:p14="http://schemas.microsoft.com/office/powerpoint/2010/main" val="10982622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Organisation">
    <p:bg>
      <p:bgRef idx="1001">
        <a:schemeClr val="bg1"/>
      </p:bgRef>
    </p:bg>
    <p:spTree>
      <p:nvGrpSpPr>
        <p:cNvPr id="1" name=""/>
        <p:cNvGrpSpPr/>
        <p:nvPr/>
      </p:nvGrpSpPr>
      <p:grpSpPr>
        <a:xfrm>
          <a:off x="0" y="0"/>
          <a:ext cx="0" cy="0"/>
          <a:chOff x="0" y="0"/>
          <a:chExt cx="0" cy="0"/>
        </a:xfrm>
      </p:grpSpPr>
      <p:sp>
        <p:nvSpPr>
          <p:cNvPr id="20" name="Titel 14">
            <a:extLst>
              <a:ext uri="{FF2B5EF4-FFF2-40B4-BE49-F238E27FC236}">
                <a16:creationId xmlns:a16="http://schemas.microsoft.com/office/drawing/2014/main" id="{3C7EDE9E-509F-4AFE-BD79-2DA2DB0DD303}"/>
              </a:ext>
            </a:extLst>
          </p:cNvPr>
          <p:cNvSpPr>
            <a:spLocks noGrp="1"/>
          </p:cNvSpPr>
          <p:nvPr>
            <p:ph type="title" hasCustomPrompt="1"/>
          </p:nvPr>
        </p:nvSpPr>
        <p:spPr>
          <a:xfrm>
            <a:off x="1298175" y="1458470"/>
            <a:ext cx="8385726" cy="3124216"/>
          </a:xfrm>
          <a:prstGeom prst="rect">
            <a:avLst/>
          </a:prstGeom>
        </p:spPr>
        <p:txBody>
          <a:bodyPr anchor="t">
            <a:normAutofit/>
          </a:bodyPr>
          <a:lstStyle>
            <a:lvl1pPr>
              <a:lnSpc>
                <a:spcPct val="100000"/>
              </a:lnSpc>
              <a:defRPr sz="3600" b="0" i="0" cap="none">
                <a:solidFill>
                  <a:schemeClr val="tx2"/>
                </a:solidFill>
                <a:latin typeface="Roboto Light" panose="02000000000000000000" pitchFamily="2" charset="0"/>
                <a:ea typeface="Roboto Light" panose="02000000000000000000" pitchFamily="2" charset="0"/>
              </a:defRPr>
            </a:lvl1pPr>
          </a:lstStyle>
          <a:p>
            <a:r>
              <a:rPr lang="en-GB" dirty="0"/>
              <a:t>Place</a:t>
            </a:r>
            <a:br>
              <a:rPr lang="en-GB" dirty="0"/>
            </a:br>
            <a:r>
              <a:rPr lang="en-GB" dirty="0"/>
              <a:t>quote </a:t>
            </a:r>
            <a:br>
              <a:rPr lang="en-GB" dirty="0"/>
            </a:br>
            <a:r>
              <a:rPr lang="en-GB" dirty="0"/>
              <a:t>here”</a:t>
            </a:r>
          </a:p>
        </p:txBody>
      </p:sp>
      <p:sp>
        <p:nvSpPr>
          <p:cNvPr id="21" name="Titel 14">
            <a:extLst>
              <a:ext uri="{FF2B5EF4-FFF2-40B4-BE49-F238E27FC236}">
                <a16:creationId xmlns:a16="http://schemas.microsoft.com/office/drawing/2014/main" id="{B883E645-A27C-4D2D-B765-486434B62765}"/>
              </a:ext>
            </a:extLst>
          </p:cNvPr>
          <p:cNvSpPr txBox="1">
            <a:spLocks/>
          </p:cNvSpPr>
          <p:nvPr userDrawn="1"/>
        </p:nvSpPr>
        <p:spPr>
          <a:xfrm>
            <a:off x="697888" y="1458471"/>
            <a:ext cx="541299" cy="4871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kern="1200">
                <a:solidFill>
                  <a:schemeClr val="tx2"/>
                </a:solidFill>
                <a:latin typeface="+mn-lt"/>
                <a:ea typeface="+mj-ea"/>
                <a:cs typeface="+mj-cs"/>
              </a:defRPr>
            </a:lvl1pPr>
          </a:lstStyle>
          <a:p>
            <a:r>
              <a:rPr lang="en-GB" sz="15000" b="0" i="0" dirty="0">
                <a:latin typeface="Roboto Light" panose="02000000000000000000" pitchFamily="2" charset="0"/>
                <a:ea typeface="Roboto Light" panose="02000000000000000000" pitchFamily="2" charset="0"/>
              </a:rPr>
              <a:t>“</a:t>
            </a:r>
          </a:p>
        </p:txBody>
      </p:sp>
      <p:sp>
        <p:nvSpPr>
          <p:cNvPr id="22" name="Tijdelijke aanduiding voor tekst 18">
            <a:extLst>
              <a:ext uri="{FF2B5EF4-FFF2-40B4-BE49-F238E27FC236}">
                <a16:creationId xmlns:a16="http://schemas.microsoft.com/office/drawing/2014/main" id="{B2E979E4-4B11-4958-B755-92D8FDA4EB02}"/>
              </a:ext>
            </a:extLst>
          </p:cNvPr>
          <p:cNvSpPr>
            <a:spLocks noGrp="1"/>
          </p:cNvSpPr>
          <p:nvPr>
            <p:ph type="body" sz="quarter" idx="11" hasCustomPrompt="1"/>
          </p:nvPr>
        </p:nvSpPr>
        <p:spPr>
          <a:xfrm>
            <a:off x="1298174" y="5355157"/>
            <a:ext cx="3055292" cy="967481"/>
          </a:xfrm>
          <a:prstGeom prst="rect">
            <a:avLst/>
          </a:prstGeom>
        </p:spPr>
        <p:txBody>
          <a:bodyPr anchor="t">
            <a:noAutofit/>
          </a:bodyPr>
          <a:lstStyle>
            <a:lvl1pPr marL="0" indent="0">
              <a:lnSpc>
                <a:spcPct val="100000"/>
              </a:lnSpc>
              <a:buNone/>
              <a:defRPr sz="1400" b="1" i="0">
                <a:solidFill>
                  <a:schemeClr val="tx2"/>
                </a:solidFill>
                <a:latin typeface="Roboto Condensed" panose="02000000000000000000" pitchFamily="2" charset="0"/>
                <a:ea typeface="Roboto Condensed" panose="02000000000000000000" pitchFamily="2" charset="0"/>
              </a:defRPr>
            </a:lvl1pPr>
            <a:lvl2pPr>
              <a:lnSpc>
                <a:spcPct val="100000"/>
              </a:lnSpc>
              <a:defRPr sz="1400">
                <a:solidFill>
                  <a:schemeClr val="tx2"/>
                </a:solidFill>
              </a:defRPr>
            </a:lvl2pPr>
          </a:lstStyle>
          <a:p>
            <a:pPr lvl="0"/>
            <a:r>
              <a:rPr lang="en-GB" dirty="0"/>
              <a:t>Name/Organisation</a:t>
            </a:r>
          </a:p>
          <a:p>
            <a:pPr lvl="1"/>
            <a:r>
              <a:rPr lang="en-GB" dirty="0"/>
              <a:t>Position/Year</a:t>
            </a:r>
          </a:p>
        </p:txBody>
      </p:sp>
      <p:sp>
        <p:nvSpPr>
          <p:cNvPr id="2" name="Slide Number Placeholder 1">
            <a:extLst>
              <a:ext uri="{FF2B5EF4-FFF2-40B4-BE49-F238E27FC236}">
                <a16:creationId xmlns:a16="http://schemas.microsoft.com/office/drawing/2014/main" id="{F9F28109-81EB-BA4E-A5DF-118AFE4AD931}"/>
              </a:ext>
            </a:extLst>
          </p:cNvPr>
          <p:cNvSpPr>
            <a:spLocks noGrp="1"/>
          </p:cNvSpPr>
          <p:nvPr>
            <p:ph type="sldNum" sz="quarter" idx="12"/>
          </p:nvPr>
        </p:nvSpPr>
        <p:spPr/>
        <p:txBody>
          <a:bodyPr/>
          <a:lstStyle/>
          <a:p>
            <a:fld id="{43AF8A32-4019-4AE5-88B2-CEB76CB46465}" type="slidenum">
              <a:rPr lang="en-GB" smtClean="0"/>
              <a:pPr/>
              <a:t>‹nr.›</a:t>
            </a:fld>
            <a:endParaRPr lang="en-GB" dirty="0"/>
          </a:p>
        </p:txBody>
      </p:sp>
      <p:pic>
        <p:nvPicPr>
          <p:cNvPr id="8" name="Picture 7">
            <a:extLst>
              <a:ext uri="{FF2B5EF4-FFF2-40B4-BE49-F238E27FC236}">
                <a16:creationId xmlns:a16="http://schemas.microsoft.com/office/drawing/2014/main" id="{FB85EB05-6D43-4B81-A3E7-6066B7EDDFF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8017" y="420857"/>
            <a:ext cx="1551839" cy="514800"/>
          </a:xfrm>
          <a:prstGeom prst="rect">
            <a:avLst/>
          </a:prstGeom>
        </p:spPr>
      </p:pic>
    </p:spTree>
    <p:extLst>
      <p:ext uri="{BB962C8B-B14F-4D97-AF65-F5344CB8AC3E}">
        <p14:creationId xmlns:p14="http://schemas.microsoft.com/office/powerpoint/2010/main" val="182765772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Column">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5660D-A79C-FA43-AF3A-5350C7C640AE}"/>
              </a:ext>
            </a:extLst>
          </p:cNvPr>
          <p:cNvSpPr>
            <a:spLocks noGrp="1"/>
          </p:cNvSpPr>
          <p:nvPr>
            <p:ph type="sldNum" sz="quarter" idx="33"/>
          </p:nvPr>
        </p:nvSpPr>
        <p:spPr/>
        <p:txBody>
          <a:bodyPr/>
          <a:lstStyle/>
          <a:p>
            <a:fld id="{43AF8A32-4019-4AE5-88B2-CEB76CB46465}" type="slidenum">
              <a:rPr lang="en-GB" smtClean="0"/>
              <a:pPr/>
              <a:t>‹nr.›</a:t>
            </a:fld>
            <a:endParaRPr lang="en-GB" dirty="0"/>
          </a:p>
        </p:txBody>
      </p:sp>
      <p:sp>
        <p:nvSpPr>
          <p:cNvPr id="17" name="Tijdelijke aanduiding voor tekst 12">
            <a:extLst>
              <a:ext uri="{FF2B5EF4-FFF2-40B4-BE49-F238E27FC236}">
                <a16:creationId xmlns:a16="http://schemas.microsoft.com/office/drawing/2014/main" id="{35BAD992-4A18-4FA9-8C48-1E51ABB21413}"/>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19" name="Text Placeholder 2">
            <a:extLst>
              <a:ext uri="{FF2B5EF4-FFF2-40B4-BE49-F238E27FC236}">
                <a16:creationId xmlns:a16="http://schemas.microsoft.com/office/drawing/2014/main" id="{D0055591-F8E6-4694-BA2F-2AFFDE7AD153}"/>
              </a:ext>
            </a:extLst>
          </p:cNvPr>
          <p:cNvSpPr>
            <a:spLocks noGrp="1"/>
          </p:cNvSpPr>
          <p:nvPr>
            <p:ph idx="1" hasCustomPrompt="1"/>
          </p:nvPr>
        </p:nvSpPr>
        <p:spPr>
          <a:xfrm>
            <a:off x="568708" y="1817055"/>
            <a:ext cx="7509599" cy="5070441"/>
          </a:xfrm>
          <a:prstGeom prst="rect">
            <a:avLst/>
          </a:prstGeom>
        </p:spPr>
        <p:txBody>
          <a:bodyPr vert="horz" lIns="9144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Title 6">
            <a:extLst>
              <a:ext uri="{FF2B5EF4-FFF2-40B4-BE49-F238E27FC236}">
                <a16:creationId xmlns:a16="http://schemas.microsoft.com/office/drawing/2014/main" id="{056EBB10-6A6F-4190-A436-39792E3C4387}"/>
              </a:ext>
            </a:extLst>
          </p:cNvPr>
          <p:cNvSpPr>
            <a:spLocks noGrp="1"/>
          </p:cNvSpPr>
          <p:nvPr>
            <p:ph type="title"/>
          </p:nvPr>
        </p:nvSpPr>
        <p:spPr>
          <a:xfrm>
            <a:off x="569014" y="388456"/>
            <a:ext cx="7509600" cy="331200"/>
          </a:xfrm>
          <a:prstGeom prst="rect">
            <a:avLst/>
          </a:prstGeom>
        </p:spPr>
        <p:txBody>
          <a:bodyPr/>
          <a:lstStyle/>
          <a:p>
            <a:r>
              <a:rPr lang="en-GB"/>
              <a:t>Click to edit Master title style</a:t>
            </a:r>
            <a:endParaRPr lang="en-GB" dirty="0"/>
          </a:p>
        </p:txBody>
      </p:sp>
      <p:sp>
        <p:nvSpPr>
          <p:cNvPr id="2" name="Footer Placeholder 1">
            <a:extLst>
              <a:ext uri="{FF2B5EF4-FFF2-40B4-BE49-F238E27FC236}">
                <a16:creationId xmlns:a16="http://schemas.microsoft.com/office/drawing/2014/main" id="{095DD559-972C-4BD0-9D2E-424B5A832482}"/>
              </a:ext>
            </a:extLst>
          </p:cNvPr>
          <p:cNvSpPr>
            <a:spLocks noGrp="1"/>
          </p:cNvSpPr>
          <p:nvPr>
            <p:ph type="ftr" sz="quarter" idx="34"/>
          </p:nvPr>
        </p:nvSpPr>
        <p:spPr/>
        <p:txBody>
          <a:bodyPr/>
          <a:lstStyle/>
          <a:p>
            <a:r>
              <a:rPr lang="en-GB" dirty="0"/>
              <a:t>Privileged and confidential</a:t>
            </a:r>
          </a:p>
        </p:txBody>
      </p:sp>
    </p:spTree>
    <p:extLst>
      <p:ext uri="{BB962C8B-B14F-4D97-AF65-F5344CB8AC3E}">
        <p14:creationId xmlns:p14="http://schemas.microsoft.com/office/powerpoint/2010/main" val="36227892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FDABB5-03BD-454F-8868-941C59E04FC8}"/>
              </a:ext>
            </a:extLst>
          </p:cNvPr>
          <p:cNvSpPr>
            <a:spLocks noGrp="1"/>
          </p:cNvSpPr>
          <p:nvPr>
            <p:ph type="sldNum" sz="quarter" idx="34"/>
          </p:nvPr>
        </p:nvSpPr>
        <p:spPr/>
        <p:txBody>
          <a:bodyPr/>
          <a:lstStyle/>
          <a:p>
            <a:fld id="{43AF8A32-4019-4AE5-88B2-CEB76CB46465}" type="slidenum">
              <a:rPr lang="en-GB" smtClean="0"/>
              <a:pPr/>
              <a:t>‹nr.›</a:t>
            </a:fld>
            <a:endParaRPr lang="en-GB" dirty="0"/>
          </a:p>
        </p:txBody>
      </p:sp>
      <p:sp>
        <p:nvSpPr>
          <p:cNvPr id="3" name="Title 2">
            <a:extLst>
              <a:ext uri="{FF2B5EF4-FFF2-40B4-BE49-F238E27FC236}">
                <a16:creationId xmlns:a16="http://schemas.microsoft.com/office/drawing/2014/main" id="{C2286638-198A-496A-8B34-59D16F70E0D7}"/>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12" name="Tijdelijke aanduiding voor tekst 12">
            <a:extLst>
              <a:ext uri="{FF2B5EF4-FFF2-40B4-BE49-F238E27FC236}">
                <a16:creationId xmlns:a16="http://schemas.microsoft.com/office/drawing/2014/main" id="{802C161B-1DFB-474C-8124-44E61C9663AC}"/>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17" name="Text Placeholder 2">
            <a:extLst>
              <a:ext uri="{FF2B5EF4-FFF2-40B4-BE49-F238E27FC236}">
                <a16:creationId xmlns:a16="http://schemas.microsoft.com/office/drawing/2014/main" id="{8BE9BF02-56C3-48F2-85E2-10B47E6B7CF6}"/>
              </a:ext>
            </a:extLst>
          </p:cNvPr>
          <p:cNvSpPr>
            <a:spLocks noGrp="1"/>
          </p:cNvSpPr>
          <p:nvPr>
            <p:ph idx="1" hasCustomPrompt="1"/>
          </p:nvPr>
        </p:nvSpPr>
        <p:spPr>
          <a:xfrm>
            <a:off x="568708" y="1817055"/>
            <a:ext cx="4650495" cy="5070441"/>
          </a:xfrm>
          <a:prstGeom prst="rect">
            <a:avLst/>
          </a:prstGeom>
        </p:spPr>
        <p:txBody>
          <a:bodyPr vert="horz" lIns="9144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Content Placeholder 3">
            <a:extLst>
              <a:ext uri="{FF2B5EF4-FFF2-40B4-BE49-F238E27FC236}">
                <a16:creationId xmlns:a16="http://schemas.microsoft.com/office/drawing/2014/main" id="{58122118-CDCF-49FB-A2AE-53FDDD9EF5D9}"/>
              </a:ext>
            </a:extLst>
          </p:cNvPr>
          <p:cNvSpPr>
            <a:spLocks noGrp="1"/>
          </p:cNvSpPr>
          <p:nvPr>
            <p:ph sz="quarter" idx="17" hasCustomPrompt="1"/>
          </p:nvPr>
        </p:nvSpPr>
        <p:spPr>
          <a:xfrm>
            <a:off x="5472610" y="1817055"/>
            <a:ext cx="4651200" cy="5072400"/>
          </a:xfrm>
          <a:prstGeom prst="rect">
            <a:avLst/>
          </a:prstGeom>
        </p:spPr>
        <p:txBody>
          <a:bodyPr lIns="90000" tIns="46800" rIns="90000" bIns="46800"/>
          <a:lstStyle>
            <a:lvl1pPr>
              <a:defRPr/>
            </a:lvl1pPr>
            <a:lvl5pPr>
              <a:defRPr/>
            </a:lvl5pPr>
            <a:lvl8pPr>
              <a:defRPr/>
            </a:lvl8pPr>
            <a:lvl9pPr>
              <a:defRPr/>
            </a:lvl9pPr>
          </a:lstStyle>
          <a:p>
            <a:pPr lvl="0"/>
            <a:r>
              <a:rPr lang="en-GB" dirty="0"/>
              <a:t>Click </a:t>
            </a:r>
            <a:r>
              <a:rPr lang="en-GB" noProof="0" dirty="0"/>
              <a:t>to add </a:t>
            </a:r>
            <a:r>
              <a:rPr lang="en-GB" noProof="0" dirty="0" err="1"/>
              <a:t>tex</a:t>
            </a:r>
            <a:r>
              <a:rPr lang="en-GB" dirty="0"/>
              <a:t>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5"/>
            <a:endParaRPr lang="en-GB" dirty="0"/>
          </a:p>
        </p:txBody>
      </p:sp>
      <p:sp>
        <p:nvSpPr>
          <p:cNvPr id="4" name="Footer Placeholder 3">
            <a:extLst>
              <a:ext uri="{FF2B5EF4-FFF2-40B4-BE49-F238E27FC236}">
                <a16:creationId xmlns:a16="http://schemas.microsoft.com/office/drawing/2014/main" id="{6E0BBADD-9A7F-4257-A185-42054452D5A2}"/>
              </a:ext>
            </a:extLst>
          </p:cNvPr>
          <p:cNvSpPr>
            <a:spLocks noGrp="1"/>
          </p:cNvSpPr>
          <p:nvPr>
            <p:ph type="ftr" sz="quarter" idx="35"/>
          </p:nvPr>
        </p:nvSpPr>
        <p:spPr/>
        <p:txBody>
          <a:bodyPr/>
          <a:lstStyle/>
          <a:p>
            <a:r>
              <a:rPr lang="en-GB" dirty="0"/>
              <a:t>Privileged and confidential</a:t>
            </a:r>
          </a:p>
        </p:txBody>
      </p:sp>
    </p:spTree>
    <p:extLst>
      <p:ext uri="{BB962C8B-B14F-4D97-AF65-F5344CB8AC3E}">
        <p14:creationId xmlns:p14="http://schemas.microsoft.com/office/powerpoint/2010/main" val="30689452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Column">
    <p:bg>
      <p:bgRef idx="1001">
        <a:schemeClr val="bg1"/>
      </p:bgRef>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D6BC62C3-3D1A-409C-AC7A-043FF7AB339C}"/>
              </a:ext>
            </a:extLst>
          </p:cNvPr>
          <p:cNvSpPr>
            <a:spLocks noGrp="1"/>
          </p:cNvSpPr>
          <p:nvPr>
            <p:ph sz="quarter" idx="17" hasCustomPrompt="1"/>
          </p:nvPr>
        </p:nvSpPr>
        <p:spPr>
          <a:xfrm>
            <a:off x="3836621" y="1817055"/>
            <a:ext cx="3018263" cy="5072400"/>
          </a:xfrm>
          <a:prstGeom prst="rect">
            <a:avLst/>
          </a:prstGeom>
        </p:spPr>
        <p:txBody>
          <a:bodyPr lIns="90000" tIns="46800" rIns="90000" bIns="46800"/>
          <a:lstStyle>
            <a:lvl1pPr>
              <a:defRPr/>
            </a:lvl1pPr>
            <a:lvl5pPr>
              <a:defRPr/>
            </a:lvl5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5"/>
            <a:endParaRPr lang="en-GB" dirty="0"/>
          </a:p>
        </p:txBody>
      </p:sp>
      <p:sp>
        <p:nvSpPr>
          <p:cNvPr id="2" name="Slide Number Placeholder 1">
            <a:extLst>
              <a:ext uri="{FF2B5EF4-FFF2-40B4-BE49-F238E27FC236}">
                <a16:creationId xmlns:a16="http://schemas.microsoft.com/office/drawing/2014/main" id="{39A63369-9A8A-6C44-B92B-CE48248926F1}"/>
              </a:ext>
            </a:extLst>
          </p:cNvPr>
          <p:cNvSpPr>
            <a:spLocks noGrp="1"/>
          </p:cNvSpPr>
          <p:nvPr>
            <p:ph type="sldNum" sz="quarter" idx="35"/>
          </p:nvPr>
        </p:nvSpPr>
        <p:spPr/>
        <p:txBody>
          <a:bodyPr/>
          <a:lstStyle/>
          <a:p>
            <a:fld id="{43AF8A32-4019-4AE5-88B2-CEB76CB46465}" type="slidenum">
              <a:rPr lang="en-GB" smtClean="0"/>
              <a:pPr/>
              <a:t>‹nr.›</a:t>
            </a:fld>
            <a:endParaRPr lang="en-GB" dirty="0"/>
          </a:p>
        </p:txBody>
      </p:sp>
      <p:sp>
        <p:nvSpPr>
          <p:cNvPr id="3" name="Title 2">
            <a:extLst>
              <a:ext uri="{FF2B5EF4-FFF2-40B4-BE49-F238E27FC236}">
                <a16:creationId xmlns:a16="http://schemas.microsoft.com/office/drawing/2014/main" id="{15B27188-46A7-46F2-973D-B805F79F578C}"/>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18" name="Tijdelijke aanduiding voor tekst 12">
            <a:extLst>
              <a:ext uri="{FF2B5EF4-FFF2-40B4-BE49-F238E27FC236}">
                <a16:creationId xmlns:a16="http://schemas.microsoft.com/office/drawing/2014/main" id="{86B76501-F08E-4360-A486-BB047E62A1E2}"/>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20" name="Text Placeholder 2">
            <a:extLst>
              <a:ext uri="{FF2B5EF4-FFF2-40B4-BE49-F238E27FC236}">
                <a16:creationId xmlns:a16="http://schemas.microsoft.com/office/drawing/2014/main" id="{03CC7A55-BF54-4F1E-B1CB-7FACBEB8466F}"/>
              </a:ext>
            </a:extLst>
          </p:cNvPr>
          <p:cNvSpPr>
            <a:spLocks noGrp="1"/>
          </p:cNvSpPr>
          <p:nvPr>
            <p:ph idx="1" hasCustomPrompt="1"/>
          </p:nvPr>
        </p:nvSpPr>
        <p:spPr>
          <a:xfrm>
            <a:off x="568708" y="1817055"/>
            <a:ext cx="3018263" cy="5070441"/>
          </a:xfrm>
          <a:prstGeom prst="rect">
            <a:avLst/>
          </a:prstGeom>
        </p:spPr>
        <p:txBody>
          <a:bodyPr vert="horz" lIns="9144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2">
            <a:extLst>
              <a:ext uri="{FF2B5EF4-FFF2-40B4-BE49-F238E27FC236}">
                <a16:creationId xmlns:a16="http://schemas.microsoft.com/office/drawing/2014/main" id="{ECEAA5B6-C19F-40AF-823D-644F3AD31989}"/>
              </a:ext>
            </a:extLst>
          </p:cNvPr>
          <p:cNvSpPr>
            <a:spLocks noGrp="1"/>
          </p:cNvSpPr>
          <p:nvPr>
            <p:ph idx="36" hasCustomPrompt="1"/>
          </p:nvPr>
        </p:nvSpPr>
        <p:spPr>
          <a:xfrm>
            <a:off x="7104536" y="1817055"/>
            <a:ext cx="3018263" cy="5070441"/>
          </a:xfrm>
          <a:prstGeom prst="rect">
            <a:avLst/>
          </a:prstGeom>
        </p:spPr>
        <p:txBody>
          <a:bodyPr vert="horz" lIns="9144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a:extLst>
              <a:ext uri="{FF2B5EF4-FFF2-40B4-BE49-F238E27FC236}">
                <a16:creationId xmlns:a16="http://schemas.microsoft.com/office/drawing/2014/main" id="{5BDF3A76-6656-4B5B-862D-F7557EA2D92C}"/>
              </a:ext>
            </a:extLst>
          </p:cNvPr>
          <p:cNvSpPr>
            <a:spLocks noGrp="1"/>
          </p:cNvSpPr>
          <p:nvPr>
            <p:ph type="ftr" sz="quarter" idx="37"/>
          </p:nvPr>
        </p:nvSpPr>
        <p:spPr/>
        <p:txBody>
          <a:bodyPr/>
          <a:lstStyle/>
          <a:p>
            <a:r>
              <a:rPr lang="en-GB" dirty="0"/>
              <a:t>Privileged and confidential</a:t>
            </a:r>
          </a:p>
        </p:txBody>
      </p:sp>
    </p:spTree>
    <p:extLst>
      <p:ext uri="{BB962C8B-B14F-4D97-AF65-F5344CB8AC3E}">
        <p14:creationId xmlns:p14="http://schemas.microsoft.com/office/powerpoint/2010/main" val="62833633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box 1 Column">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A2A0E9-F4E0-CA40-AD63-60003910F2EB}"/>
              </a:ext>
            </a:extLst>
          </p:cNvPr>
          <p:cNvSpPr>
            <a:spLocks noGrp="1"/>
          </p:cNvSpPr>
          <p:nvPr>
            <p:ph type="sldNum" sz="quarter" idx="31"/>
          </p:nvPr>
        </p:nvSpPr>
        <p:spPr/>
        <p:txBody>
          <a:bodyPr/>
          <a:lstStyle/>
          <a:p>
            <a:fld id="{43AF8A32-4019-4AE5-88B2-CEB76CB46465}" type="slidenum">
              <a:rPr lang="en-GB" smtClean="0"/>
              <a:pPr/>
              <a:t>‹nr.›</a:t>
            </a:fld>
            <a:endParaRPr lang="en-GB" dirty="0"/>
          </a:p>
        </p:txBody>
      </p:sp>
      <p:sp>
        <p:nvSpPr>
          <p:cNvPr id="19" name="Tijdelijke aanduiding voor tekst 3">
            <a:extLst>
              <a:ext uri="{FF2B5EF4-FFF2-40B4-BE49-F238E27FC236}">
                <a16:creationId xmlns:a16="http://schemas.microsoft.com/office/drawing/2014/main" id="{DEF8D11F-C78E-4A59-A205-D97ED03B5199}"/>
              </a:ext>
            </a:extLst>
          </p:cNvPr>
          <p:cNvSpPr>
            <a:spLocks noGrp="1"/>
          </p:cNvSpPr>
          <p:nvPr>
            <p:ph type="body" sz="quarter" idx="32"/>
          </p:nvPr>
        </p:nvSpPr>
        <p:spPr>
          <a:xfrm>
            <a:off x="-7938" y="1427163"/>
            <a:ext cx="2535238" cy="6132512"/>
          </a:xfrm>
          <a:prstGeom prst="rect">
            <a:avLst/>
          </a:prstGeom>
          <a:solidFill>
            <a:schemeClr val="tx2"/>
          </a:solidFill>
        </p:spPr>
        <p:txBody>
          <a:bodyPr tIns="439200">
            <a:no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dirty="0"/>
          </a:p>
        </p:txBody>
      </p:sp>
      <p:sp>
        <p:nvSpPr>
          <p:cNvPr id="14" name="Tijdelijke aanduiding voor tekst 12">
            <a:extLst>
              <a:ext uri="{FF2B5EF4-FFF2-40B4-BE49-F238E27FC236}">
                <a16:creationId xmlns:a16="http://schemas.microsoft.com/office/drawing/2014/main" id="{F6858CF6-27F5-4E4C-AF79-3D001885264E}"/>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6" name="Title 5">
            <a:extLst>
              <a:ext uri="{FF2B5EF4-FFF2-40B4-BE49-F238E27FC236}">
                <a16:creationId xmlns:a16="http://schemas.microsoft.com/office/drawing/2014/main" id="{2EB70F22-810A-4111-8BEC-0C3F2FE6934F}"/>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dirty="0"/>
              <a:t>Main title</a:t>
            </a:r>
          </a:p>
        </p:txBody>
      </p:sp>
      <p:sp>
        <p:nvSpPr>
          <p:cNvPr id="20" name="Text Placeholder 2">
            <a:extLst>
              <a:ext uri="{FF2B5EF4-FFF2-40B4-BE49-F238E27FC236}">
                <a16:creationId xmlns:a16="http://schemas.microsoft.com/office/drawing/2014/main" id="{7D5CB224-B72F-4862-A586-18D2087C53CA}"/>
              </a:ext>
            </a:extLst>
          </p:cNvPr>
          <p:cNvSpPr>
            <a:spLocks noGrp="1"/>
          </p:cNvSpPr>
          <p:nvPr>
            <p:ph idx="1" hasCustomPrompt="1"/>
          </p:nvPr>
        </p:nvSpPr>
        <p:spPr>
          <a:xfrm>
            <a:off x="3075938" y="1817055"/>
            <a:ext cx="7046864" cy="5070441"/>
          </a:xfrm>
          <a:prstGeom prst="rect">
            <a:avLst/>
          </a:prstGeom>
        </p:spPr>
        <p:txBody>
          <a:bodyPr vert="horz" lIns="91440" tIns="45720" rIns="91440" bIns="45720" rtlCol="0">
            <a:noAutofit/>
          </a:bodyPr>
          <a:lstStyle>
            <a:lvl1pPr>
              <a:defRPr/>
            </a:lvl1pPr>
          </a:lstStyle>
          <a:p>
            <a:pPr lvl="0"/>
            <a:r>
              <a:rPr lang="en-GB" noProof="0" dirty="0"/>
              <a:t>Click to add text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a:extLst>
              <a:ext uri="{FF2B5EF4-FFF2-40B4-BE49-F238E27FC236}">
                <a16:creationId xmlns:a16="http://schemas.microsoft.com/office/drawing/2014/main" id="{70E4F651-081E-4A9A-80B5-1D6F9DD16403}"/>
              </a:ext>
            </a:extLst>
          </p:cNvPr>
          <p:cNvSpPr>
            <a:spLocks noGrp="1"/>
          </p:cNvSpPr>
          <p:nvPr>
            <p:ph type="ftr" sz="quarter" idx="33"/>
          </p:nvPr>
        </p:nvSpPr>
        <p:spPr/>
        <p:txBody>
          <a:bodyPr/>
          <a:lstStyle/>
          <a:p>
            <a:r>
              <a:rPr lang="en-GB" dirty="0"/>
              <a:t>Privileged and confidential</a:t>
            </a:r>
          </a:p>
        </p:txBody>
      </p:sp>
    </p:spTree>
    <p:extLst>
      <p:ext uri="{BB962C8B-B14F-4D97-AF65-F5344CB8AC3E}">
        <p14:creationId xmlns:p14="http://schemas.microsoft.com/office/powerpoint/2010/main" val="8406153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ctbox 2 Column">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5E40C7-231A-2647-861E-613CEC72A185}"/>
              </a:ext>
            </a:extLst>
          </p:cNvPr>
          <p:cNvSpPr>
            <a:spLocks noGrp="1"/>
          </p:cNvSpPr>
          <p:nvPr>
            <p:ph type="sldNum" sz="quarter" idx="33"/>
          </p:nvPr>
        </p:nvSpPr>
        <p:spPr/>
        <p:txBody>
          <a:bodyPr/>
          <a:lstStyle/>
          <a:p>
            <a:fld id="{43AF8A32-4019-4AE5-88B2-CEB76CB46465}" type="slidenum">
              <a:rPr lang="en-GB" smtClean="0"/>
              <a:pPr/>
              <a:t>‹nr.›</a:t>
            </a:fld>
            <a:endParaRPr lang="en-GB" dirty="0"/>
          </a:p>
        </p:txBody>
      </p:sp>
      <p:sp>
        <p:nvSpPr>
          <p:cNvPr id="10" name="Tijdelijke aanduiding voor tekst 3">
            <a:extLst>
              <a:ext uri="{FF2B5EF4-FFF2-40B4-BE49-F238E27FC236}">
                <a16:creationId xmlns:a16="http://schemas.microsoft.com/office/drawing/2014/main" id="{F51B14D8-A45C-4963-A2E0-39503B8A2EB9}"/>
              </a:ext>
            </a:extLst>
          </p:cNvPr>
          <p:cNvSpPr>
            <a:spLocks noGrp="1"/>
          </p:cNvSpPr>
          <p:nvPr>
            <p:ph type="body" sz="quarter" idx="34"/>
          </p:nvPr>
        </p:nvSpPr>
        <p:spPr>
          <a:xfrm>
            <a:off x="-7938" y="1427163"/>
            <a:ext cx="2535238" cy="6132512"/>
          </a:xfrm>
          <a:prstGeom prst="rect">
            <a:avLst/>
          </a:prstGeom>
          <a:solidFill>
            <a:schemeClr val="tx2"/>
          </a:solidFill>
        </p:spPr>
        <p:txBody>
          <a:bodyPr tIns="439200">
            <a:noAutofit/>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a:t>Click to edit Master text styles</a:t>
            </a:r>
            <a:endParaRPr lang="en-GB" dirty="0"/>
          </a:p>
        </p:txBody>
      </p:sp>
      <p:sp>
        <p:nvSpPr>
          <p:cNvPr id="3" name="Title 2">
            <a:extLst>
              <a:ext uri="{FF2B5EF4-FFF2-40B4-BE49-F238E27FC236}">
                <a16:creationId xmlns:a16="http://schemas.microsoft.com/office/drawing/2014/main" id="{C6DE7FC5-2555-4056-AAFC-696DC63986B9}"/>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19" name="Tijdelijke aanduiding voor tekst 12">
            <a:extLst>
              <a:ext uri="{FF2B5EF4-FFF2-40B4-BE49-F238E27FC236}">
                <a16:creationId xmlns:a16="http://schemas.microsoft.com/office/drawing/2014/main" id="{BB454624-2C21-4229-944E-885402827451}"/>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20" name="Text Placeholder 2">
            <a:extLst>
              <a:ext uri="{FF2B5EF4-FFF2-40B4-BE49-F238E27FC236}">
                <a16:creationId xmlns:a16="http://schemas.microsoft.com/office/drawing/2014/main" id="{CD3C145A-5190-4BEA-A0F6-6C110B73DE9C}"/>
              </a:ext>
            </a:extLst>
          </p:cNvPr>
          <p:cNvSpPr>
            <a:spLocks noGrp="1"/>
          </p:cNvSpPr>
          <p:nvPr>
            <p:ph idx="1" hasCustomPrompt="1"/>
          </p:nvPr>
        </p:nvSpPr>
        <p:spPr>
          <a:xfrm>
            <a:off x="3072130" y="1817054"/>
            <a:ext cx="3399005" cy="5070441"/>
          </a:xfrm>
          <a:prstGeom prst="rect">
            <a:avLst/>
          </a:prstGeom>
        </p:spPr>
        <p:txBody>
          <a:bodyPr vert="horz" lIns="9144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3">
            <a:extLst>
              <a:ext uri="{FF2B5EF4-FFF2-40B4-BE49-F238E27FC236}">
                <a16:creationId xmlns:a16="http://schemas.microsoft.com/office/drawing/2014/main" id="{EC351AE5-5BC7-4ACA-9773-0E10596669E0}"/>
              </a:ext>
            </a:extLst>
          </p:cNvPr>
          <p:cNvSpPr>
            <a:spLocks noGrp="1"/>
          </p:cNvSpPr>
          <p:nvPr>
            <p:ph sz="quarter" idx="17" hasCustomPrompt="1"/>
          </p:nvPr>
        </p:nvSpPr>
        <p:spPr>
          <a:xfrm>
            <a:off x="6723794" y="1817054"/>
            <a:ext cx="3400016" cy="5070441"/>
          </a:xfrm>
          <a:prstGeom prst="rect">
            <a:avLst/>
          </a:prstGeom>
        </p:spPr>
        <p:txBody>
          <a:bodyPr lIns="90000" tIns="46800" rIns="90000" bIns="46800"/>
          <a:lstStyle>
            <a:lvl1pPr>
              <a:defRPr/>
            </a:lvl1pPr>
            <a:lvl5pPr>
              <a:defRPr/>
            </a:lvl5pPr>
            <a:lvl8pPr>
              <a:defRPr/>
            </a:lvl8pPr>
            <a:lvl9pPr>
              <a:defRPr/>
            </a:lvl9pPr>
          </a:lstStyle>
          <a:p>
            <a:pPr lvl="0"/>
            <a:r>
              <a:rPr lang="en-GB" dirty="0"/>
              <a:t>Click </a:t>
            </a:r>
            <a:r>
              <a:rPr lang="en-GB" noProof="0" dirty="0"/>
              <a:t>to add </a:t>
            </a:r>
            <a:r>
              <a:rPr lang="en-GB" noProof="0" dirty="0" err="1"/>
              <a:t>tex</a:t>
            </a:r>
            <a:r>
              <a:rPr lang="en-GB" dirty="0"/>
              <a:t>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5"/>
            <a:endParaRPr lang="en-GB" dirty="0"/>
          </a:p>
        </p:txBody>
      </p:sp>
      <p:sp>
        <p:nvSpPr>
          <p:cNvPr id="4" name="Footer Placeholder 3">
            <a:extLst>
              <a:ext uri="{FF2B5EF4-FFF2-40B4-BE49-F238E27FC236}">
                <a16:creationId xmlns:a16="http://schemas.microsoft.com/office/drawing/2014/main" id="{DC44950D-FB1A-4272-9D7F-C3E618EAD21D}"/>
              </a:ext>
            </a:extLst>
          </p:cNvPr>
          <p:cNvSpPr>
            <a:spLocks noGrp="1"/>
          </p:cNvSpPr>
          <p:nvPr>
            <p:ph type="ftr" sz="quarter" idx="35"/>
          </p:nvPr>
        </p:nvSpPr>
        <p:spPr/>
        <p:txBody>
          <a:bodyPr/>
          <a:lstStyle/>
          <a:p>
            <a:r>
              <a:rPr lang="en-GB" dirty="0"/>
              <a:t>Privileged and confidential</a:t>
            </a:r>
          </a:p>
        </p:txBody>
      </p:sp>
    </p:spTree>
    <p:extLst>
      <p:ext uri="{BB962C8B-B14F-4D97-AF65-F5344CB8AC3E}">
        <p14:creationId xmlns:p14="http://schemas.microsoft.com/office/powerpoint/2010/main" val="38159033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 1">
    <p:bg>
      <p:bgRef idx="1001">
        <a:schemeClr val="bg1"/>
      </p:bgRef>
    </p:bg>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B8CF2B1E-4261-4816-881A-C1BB7682140D}"/>
              </a:ext>
            </a:extLst>
          </p:cNvPr>
          <p:cNvSpPr>
            <a:spLocks noGrp="1"/>
          </p:cNvSpPr>
          <p:nvPr>
            <p:ph sz="quarter" idx="17" hasCustomPrompt="1"/>
          </p:nvPr>
        </p:nvSpPr>
        <p:spPr>
          <a:xfrm>
            <a:off x="7180696" y="1861647"/>
            <a:ext cx="3002315" cy="5025847"/>
          </a:xfrm>
          <a:prstGeom prst="rect">
            <a:avLst/>
          </a:prstGeom>
        </p:spPr>
        <p:txBody>
          <a:bodyPr lIns="90000" tIns="0" rIns="90000" bIns="46800"/>
          <a:lstStyle>
            <a:lvl1pPr>
              <a:defRPr/>
            </a:lvl1pPr>
            <a:lvl5pPr>
              <a:defRPr/>
            </a:lvl5pPr>
            <a:lvl8pPr>
              <a:defRPr/>
            </a:lvl8pPr>
            <a:lvl9pPr>
              <a:defRPr/>
            </a:lvl9pPr>
          </a:lstStyle>
          <a:p>
            <a:pPr lvl="0"/>
            <a:r>
              <a:rPr lang="en-GB" dirty="0"/>
              <a:t>Click </a:t>
            </a:r>
            <a:r>
              <a:rPr lang="en-GB" noProof="0" dirty="0"/>
              <a:t>to add </a:t>
            </a:r>
            <a:r>
              <a:rPr lang="en-GB" noProof="0" dirty="0" err="1"/>
              <a:t>tex</a:t>
            </a:r>
            <a:r>
              <a:rPr lang="en-GB" dirty="0"/>
              <a:t>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5"/>
            <a:endParaRPr lang="en-GB" dirty="0"/>
          </a:p>
        </p:txBody>
      </p:sp>
      <p:sp>
        <p:nvSpPr>
          <p:cNvPr id="8" name="Picture Placeholder 4">
            <a:extLst>
              <a:ext uri="{FF2B5EF4-FFF2-40B4-BE49-F238E27FC236}">
                <a16:creationId xmlns:a16="http://schemas.microsoft.com/office/drawing/2014/main" id="{5385AACC-1FBA-4AA3-9598-B90F82398D4E}"/>
              </a:ext>
            </a:extLst>
          </p:cNvPr>
          <p:cNvSpPr>
            <a:spLocks noGrp="1"/>
          </p:cNvSpPr>
          <p:nvPr>
            <p:ph type="pic" sz="quarter" idx="76" hasCustomPrompt="1"/>
          </p:nvPr>
        </p:nvSpPr>
        <p:spPr>
          <a:xfrm>
            <a:off x="663611" y="1861648"/>
            <a:ext cx="2736000" cy="2736000"/>
          </a:xfrm>
          <a:prstGeom prst="rect">
            <a:avLst/>
          </a:prstGeom>
          <a:solidFill>
            <a:srgbClr val="DBD5CD"/>
          </a:solidFill>
        </p:spPr>
        <p:txBody>
          <a:bodyPr anchor="ct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26" name="Text Placeholder 2">
            <a:extLst>
              <a:ext uri="{FF2B5EF4-FFF2-40B4-BE49-F238E27FC236}">
                <a16:creationId xmlns:a16="http://schemas.microsoft.com/office/drawing/2014/main" id="{4BE5DB18-66B7-4B2C-BA50-AE4085248B8D}"/>
              </a:ext>
            </a:extLst>
          </p:cNvPr>
          <p:cNvSpPr>
            <a:spLocks noGrp="1"/>
          </p:cNvSpPr>
          <p:nvPr>
            <p:ph type="body" sz="quarter" idx="80" hasCustomPrompt="1"/>
          </p:nvPr>
        </p:nvSpPr>
        <p:spPr>
          <a:xfrm>
            <a:off x="802561" y="5167682"/>
            <a:ext cx="2928440" cy="970463"/>
          </a:xfrm>
          <a:prstGeom prst="rect">
            <a:avLst/>
          </a:prstGeom>
        </p:spPr>
        <p:txBody>
          <a:bodyPr anchor="t">
            <a:noAutofit/>
          </a:bodyPr>
          <a:lstStyle>
            <a:lvl1pPr>
              <a:lnSpc>
                <a:spcPct val="120000"/>
              </a:lnSpc>
              <a:spcBef>
                <a:spcPts val="0"/>
              </a:spcBef>
              <a:defRPr sz="1100" b="0" i="0">
                <a:solidFill>
                  <a:schemeClr val="tx2"/>
                </a:solidFill>
                <a:latin typeface="Roboto Light" panose="02000000000000000000" pitchFamily="2" charset="0"/>
                <a:ea typeface="Roboto Light" panose="02000000000000000000" pitchFamily="2"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function</a:t>
            </a:r>
          </a:p>
          <a:p>
            <a:pPr lvl="0"/>
            <a:r>
              <a:rPr lang="en-GB" dirty="0"/>
              <a:t>+31 12 345 6789</a:t>
            </a:r>
          </a:p>
          <a:p>
            <a:pPr lvl="0"/>
            <a:r>
              <a:rPr lang="en-GB" dirty="0"/>
              <a:t>firstname.lastname@debrauw.com</a:t>
            </a:r>
          </a:p>
        </p:txBody>
      </p:sp>
      <p:grpSp>
        <p:nvGrpSpPr>
          <p:cNvPr id="6" name="Group 5">
            <a:extLst>
              <a:ext uri="{FF2B5EF4-FFF2-40B4-BE49-F238E27FC236}">
                <a16:creationId xmlns:a16="http://schemas.microsoft.com/office/drawing/2014/main" id="{25CB610F-F06A-4690-B15C-349487270BBC}"/>
              </a:ext>
            </a:extLst>
          </p:cNvPr>
          <p:cNvGrpSpPr/>
          <p:nvPr userDrawn="1"/>
        </p:nvGrpSpPr>
        <p:grpSpPr>
          <a:xfrm>
            <a:off x="663611" y="5267225"/>
            <a:ext cx="145323" cy="497433"/>
            <a:chOff x="576027" y="5267225"/>
            <a:chExt cx="145323" cy="497433"/>
          </a:xfrm>
        </p:grpSpPr>
        <p:sp>
          <p:nvSpPr>
            <p:cNvPr id="28" name="Freeform 90">
              <a:extLst>
                <a:ext uri="{FF2B5EF4-FFF2-40B4-BE49-F238E27FC236}">
                  <a16:creationId xmlns:a16="http://schemas.microsoft.com/office/drawing/2014/main" id="{D690B1A1-9E65-4C60-89BB-24AC64932500}"/>
                </a:ext>
              </a:extLst>
            </p:cNvPr>
            <p:cNvSpPr>
              <a:spLocks noEditPoints="1"/>
            </p:cNvSpPr>
            <p:nvPr userDrawn="1"/>
          </p:nvSpPr>
          <p:spPr bwMode="auto">
            <a:xfrm>
              <a:off x="576027" y="5443113"/>
              <a:ext cx="145323" cy="149226"/>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29" name="Freeform 44">
              <a:extLst>
                <a:ext uri="{FF2B5EF4-FFF2-40B4-BE49-F238E27FC236}">
                  <a16:creationId xmlns:a16="http://schemas.microsoft.com/office/drawing/2014/main" id="{FEA471F8-C1FD-453F-966E-3EAA367D5442}"/>
                </a:ext>
              </a:extLst>
            </p:cNvPr>
            <p:cNvSpPr>
              <a:spLocks noEditPoints="1"/>
            </p:cNvSpPr>
            <p:nvPr userDrawn="1"/>
          </p:nvSpPr>
          <p:spPr bwMode="auto">
            <a:xfrm>
              <a:off x="576027" y="5267225"/>
              <a:ext cx="145323" cy="116503"/>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30" name="Group 33">
              <a:extLst>
                <a:ext uri="{FF2B5EF4-FFF2-40B4-BE49-F238E27FC236}">
                  <a16:creationId xmlns:a16="http://schemas.microsoft.com/office/drawing/2014/main" id="{15062B18-8A73-40BE-B02B-26F07180FAAE}"/>
                </a:ext>
              </a:extLst>
            </p:cNvPr>
            <p:cNvGrpSpPr/>
            <p:nvPr userDrawn="1"/>
          </p:nvGrpSpPr>
          <p:grpSpPr>
            <a:xfrm>
              <a:off x="576027" y="5676093"/>
              <a:ext cx="145323" cy="88565"/>
              <a:chOff x="5883190" y="6431760"/>
              <a:chExt cx="418620" cy="249804"/>
            </a:xfrm>
          </p:grpSpPr>
          <p:sp>
            <p:nvSpPr>
              <p:cNvPr id="37" name="Freeform 34">
                <a:extLst>
                  <a:ext uri="{FF2B5EF4-FFF2-40B4-BE49-F238E27FC236}">
                    <a16:creationId xmlns:a16="http://schemas.microsoft.com/office/drawing/2014/main" id="{10F75229-F2DA-4262-8ADA-B0E914DDCAB9}"/>
                  </a:ext>
                </a:extLst>
              </p:cNvPr>
              <p:cNvSpPr>
                <a:spLocks noEditPoints="1"/>
              </p:cNvSpPr>
              <p:nvPr/>
            </p:nvSpPr>
            <p:spPr bwMode="auto">
              <a:xfrm>
                <a:off x="5883190" y="6431760"/>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38" name="Freeform 35">
                <a:extLst>
                  <a:ext uri="{FF2B5EF4-FFF2-40B4-BE49-F238E27FC236}">
                    <a16:creationId xmlns:a16="http://schemas.microsoft.com/office/drawing/2014/main" id="{1A82E23D-1823-4EA3-B83C-1FB060550C2D}"/>
                  </a:ext>
                </a:extLst>
              </p:cNvPr>
              <p:cNvSpPr>
                <a:spLocks/>
              </p:cNvSpPr>
              <p:nvPr/>
            </p:nvSpPr>
            <p:spPr bwMode="auto">
              <a:xfrm>
                <a:off x="5916268" y="6464840"/>
                <a:ext cx="351320" cy="139161"/>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2" name="Slide Number Placeholder 1">
            <a:extLst>
              <a:ext uri="{FF2B5EF4-FFF2-40B4-BE49-F238E27FC236}">
                <a16:creationId xmlns:a16="http://schemas.microsoft.com/office/drawing/2014/main" id="{BBA3F503-2EDC-0849-BF80-1D0D4E90DAAE}"/>
              </a:ext>
            </a:extLst>
          </p:cNvPr>
          <p:cNvSpPr>
            <a:spLocks noGrp="1"/>
          </p:cNvSpPr>
          <p:nvPr userDrawn="1">
            <p:ph type="sldNum" sz="quarter" idx="82"/>
          </p:nvPr>
        </p:nvSpPr>
        <p:spPr/>
        <p:txBody>
          <a:bodyPr/>
          <a:lstStyle/>
          <a:p>
            <a:fld id="{43AF8A32-4019-4AE5-88B2-CEB76CB46465}" type="slidenum">
              <a:rPr lang="en-GB" smtClean="0"/>
              <a:pPr/>
              <a:t>‹nr.›</a:t>
            </a:fld>
            <a:endParaRPr lang="en-GB" dirty="0"/>
          </a:p>
        </p:txBody>
      </p:sp>
      <p:sp>
        <p:nvSpPr>
          <p:cNvPr id="22" name="Tijdelijke aanduiding voor tekst 12">
            <a:extLst>
              <a:ext uri="{FF2B5EF4-FFF2-40B4-BE49-F238E27FC236}">
                <a16:creationId xmlns:a16="http://schemas.microsoft.com/office/drawing/2014/main" id="{7183607C-800B-654C-BB3D-55DF83664E52}"/>
              </a:ext>
            </a:extLst>
          </p:cNvPr>
          <p:cNvSpPr>
            <a:spLocks noGrp="1"/>
          </p:cNvSpPr>
          <p:nvPr userDrawn="1">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23" name="Tijdelijke aanduiding voor tekst 26">
            <a:extLst>
              <a:ext uri="{FF2B5EF4-FFF2-40B4-BE49-F238E27FC236}">
                <a16:creationId xmlns:a16="http://schemas.microsoft.com/office/drawing/2014/main" id="{55F52FD0-05BE-454C-A7B8-E918CB525904}"/>
              </a:ext>
            </a:extLst>
          </p:cNvPr>
          <p:cNvSpPr>
            <a:spLocks noGrp="1"/>
          </p:cNvSpPr>
          <p:nvPr userDrawn="1">
            <p:ph type="body" sz="quarter" idx="77" hasCustomPrompt="1"/>
          </p:nvPr>
        </p:nvSpPr>
        <p:spPr>
          <a:xfrm>
            <a:off x="663611" y="4801923"/>
            <a:ext cx="3067390" cy="366144"/>
          </a:xfrm>
          <a:prstGeom prst="rect">
            <a:avLst/>
          </a:prstGeom>
        </p:spPr>
        <p:txBody>
          <a:bodyPr l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16" name="Text Placeholder 2">
            <a:extLst>
              <a:ext uri="{FF2B5EF4-FFF2-40B4-BE49-F238E27FC236}">
                <a16:creationId xmlns:a16="http://schemas.microsoft.com/office/drawing/2014/main" id="{E4A68CA4-554A-45BC-95A9-DB271DD90D8B}"/>
              </a:ext>
            </a:extLst>
          </p:cNvPr>
          <p:cNvSpPr>
            <a:spLocks noGrp="1"/>
          </p:cNvSpPr>
          <p:nvPr userDrawn="1">
            <p:ph idx="83" hasCustomPrompt="1"/>
          </p:nvPr>
        </p:nvSpPr>
        <p:spPr>
          <a:xfrm>
            <a:off x="3742481" y="1861647"/>
            <a:ext cx="3002400" cy="5025847"/>
          </a:xfrm>
          <a:prstGeom prst="rect">
            <a:avLst/>
          </a:prstGeom>
        </p:spPr>
        <p:txBody>
          <a:bodyPr vert="horz" lIns="91440" tIns="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itle 2">
            <a:extLst>
              <a:ext uri="{FF2B5EF4-FFF2-40B4-BE49-F238E27FC236}">
                <a16:creationId xmlns:a16="http://schemas.microsoft.com/office/drawing/2014/main" id="{1FF2BA0B-B964-4D2F-8709-1174EBF6ED44}"/>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3" name="Footer Placeholder 2">
            <a:extLst>
              <a:ext uri="{FF2B5EF4-FFF2-40B4-BE49-F238E27FC236}">
                <a16:creationId xmlns:a16="http://schemas.microsoft.com/office/drawing/2014/main" id="{1506BC09-25A5-4904-A93B-6C62D681DE96}"/>
              </a:ext>
            </a:extLst>
          </p:cNvPr>
          <p:cNvSpPr>
            <a:spLocks noGrp="1"/>
          </p:cNvSpPr>
          <p:nvPr>
            <p:ph type="ftr" sz="quarter" idx="84"/>
          </p:nvPr>
        </p:nvSpPr>
        <p:spPr/>
        <p:txBody>
          <a:bodyPr/>
          <a:lstStyle/>
          <a:p>
            <a:r>
              <a:rPr lang="en-GB" dirty="0"/>
              <a:t>Privileged and confidential</a:t>
            </a:r>
          </a:p>
        </p:txBody>
      </p:sp>
    </p:spTree>
    <p:extLst>
      <p:ext uri="{BB962C8B-B14F-4D97-AF65-F5344CB8AC3E}">
        <p14:creationId xmlns:p14="http://schemas.microsoft.com/office/powerpoint/2010/main" val="240569811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 2">
    <p:bg>
      <p:bgRef idx="1001">
        <a:schemeClr val="bg1"/>
      </p:bgRef>
    </p:bg>
    <p:spTree>
      <p:nvGrpSpPr>
        <p:cNvPr id="1" name=""/>
        <p:cNvGrpSpPr/>
        <p:nvPr/>
      </p:nvGrpSpPr>
      <p:grpSpPr>
        <a:xfrm>
          <a:off x="0" y="0"/>
          <a:ext cx="0" cy="0"/>
          <a:chOff x="0" y="0"/>
          <a:chExt cx="0" cy="0"/>
        </a:xfrm>
      </p:grpSpPr>
      <p:sp>
        <p:nvSpPr>
          <p:cNvPr id="27" name="Content Placeholder 3">
            <a:extLst>
              <a:ext uri="{FF2B5EF4-FFF2-40B4-BE49-F238E27FC236}">
                <a16:creationId xmlns:a16="http://schemas.microsoft.com/office/drawing/2014/main" id="{0F227191-C3B2-44F2-B654-DF48593589E2}"/>
              </a:ext>
            </a:extLst>
          </p:cNvPr>
          <p:cNvSpPr>
            <a:spLocks noGrp="1"/>
          </p:cNvSpPr>
          <p:nvPr>
            <p:ph sz="quarter" idx="17" hasCustomPrompt="1"/>
          </p:nvPr>
        </p:nvSpPr>
        <p:spPr>
          <a:xfrm>
            <a:off x="5622318" y="3168000"/>
            <a:ext cx="4495222" cy="3719492"/>
          </a:xfrm>
          <a:prstGeom prst="rect">
            <a:avLst/>
          </a:prstGeom>
        </p:spPr>
        <p:txBody>
          <a:bodyPr lIns="0" tIns="46800" rIns="90000" bIns="46800"/>
          <a:lstStyle>
            <a:lvl1pPr>
              <a:defRPr/>
            </a:lvl1pPr>
            <a:lvl5pPr>
              <a:defRPr/>
            </a:lvl5pPr>
            <a:lvl8pPr>
              <a:defRPr/>
            </a:lvl8pPr>
            <a:lvl9pPr>
              <a:defRPr/>
            </a:lvl9pPr>
          </a:lstStyle>
          <a:p>
            <a:pPr lvl="0"/>
            <a:r>
              <a:rPr lang="en-GB" dirty="0"/>
              <a:t>Click </a:t>
            </a:r>
            <a:r>
              <a:rPr lang="en-GB" noProof="0" dirty="0"/>
              <a:t>to add </a:t>
            </a:r>
            <a:r>
              <a:rPr lang="en-GB" noProof="0" dirty="0" err="1"/>
              <a:t>tex</a:t>
            </a:r>
            <a:r>
              <a:rPr lang="en-GB" dirty="0"/>
              <a:t>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5"/>
            <a:endParaRPr lang="en-GB" dirty="0"/>
          </a:p>
        </p:txBody>
      </p:sp>
      <p:sp>
        <p:nvSpPr>
          <p:cNvPr id="16" name="Picture Placeholder 2">
            <a:extLst>
              <a:ext uri="{FF2B5EF4-FFF2-40B4-BE49-F238E27FC236}">
                <a16:creationId xmlns:a16="http://schemas.microsoft.com/office/drawing/2014/main" id="{DEC41660-BE92-48D0-8E50-244D86F57D22}"/>
              </a:ext>
            </a:extLst>
          </p:cNvPr>
          <p:cNvSpPr>
            <a:spLocks noGrp="1"/>
          </p:cNvSpPr>
          <p:nvPr>
            <p:ph type="pic" sz="quarter" idx="88" hasCustomPrompt="1"/>
          </p:nvPr>
        </p:nvSpPr>
        <p:spPr>
          <a:xfrm>
            <a:off x="663611" y="1861200"/>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20" name="Tijdelijke aanduiding voor tekst 26">
            <a:extLst>
              <a:ext uri="{FF2B5EF4-FFF2-40B4-BE49-F238E27FC236}">
                <a16:creationId xmlns:a16="http://schemas.microsoft.com/office/drawing/2014/main" id="{268D07CA-D393-4339-B00C-4E110C6DCCB3}"/>
              </a:ext>
            </a:extLst>
          </p:cNvPr>
          <p:cNvSpPr>
            <a:spLocks noGrp="1"/>
          </p:cNvSpPr>
          <p:nvPr>
            <p:ph type="body" sz="quarter" idx="99" hasCustomPrompt="1"/>
          </p:nvPr>
        </p:nvSpPr>
        <p:spPr>
          <a:xfrm>
            <a:off x="1841900" y="1861200"/>
            <a:ext cx="3315056" cy="321459"/>
          </a:xfrm>
          <a:prstGeom prst="rect">
            <a:avLst/>
          </a:prstGeom>
        </p:spPr>
        <p:txBody>
          <a:bodyPr t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23" name="Text Placeholder 2">
            <a:extLst>
              <a:ext uri="{FF2B5EF4-FFF2-40B4-BE49-F238E27FC236}">
                <a16:creationId xmlns:a16="http://schemas.microsoft.com/office/drawing/2014/main" id="{62EC627D-8B6B-4318-B21B-B4B2F16AE983}"/>
              </a:ext>
            </a:extLst>
          </p:cNvPr>
          <p:cNvSpPr>
            <a:spLocks noGrp="1"/>
          </p:cNvSpPr>
          <p:nvPr>
            <p:ph type="body" sz="quarter" idx="100" hasCustomPrompt="1"/>
          </p:nvPr>
        </p:nvSpPr>
        <p:spPr>
          <a:xfrm>
            <a:off x="2158145" y="2189625"/>
            <a:ext cx="2998812" cy="621110"/>
          </a:xfrm>
          <a:prstGeom prst="rect">
            <a:avLst/>
          </a:prstGeom>
        </p:spPr>
        <p:txBody>
          <a:bodyPr anchor="t">
            <a:noAutofit/>
          </a:bodyPr>
          <a:lstStyle>
            <a:lvl1pPr>
              <a:lnSpc>
                <a:spcPct val="114000"/>
              </a:lnSpc>
              <a:spcBef>
                <a:spcPts val="0"/>
              </a:spcBef>
              <a:defRPr sz="900" b="0" i="0">
                <a:latin typeface="Roboto Light" panose="02000000000000000000" pitchFamily="2" charset="0"/>
                <a:ea typeface="Roboto Light" panose="02000000000000000000" pitchFamily="2" charset="0"/>
              </a:defRPr>
            </a:lvl1pPr>
            <a:lvl2pPr>
              <a:spcBef>
                <a:spcPts val="0"/>
              </a:spcBef>
              <a:defRPr>
                <a:solidFill>
                  <a:schemeClr val="tx2"/>
                </a:solidFill>
                <a:latin typeface="+mn-lt"/>
              </a:defRPr>
            </a:lvl2pPr>
            <a:lvl3pPr>
              <a:defRPr>
                <a:latin typeface="+mn-lt"/>
              </a:defRPr>
            </a:lvl3pPr>
            <a:lvl4pPr>
              <a:defRPr>
                <a:latin typeface="+mn-lt"/>
              </a:defRPr>
            </a:lvl4pPr>
            <a:lvl5pPr>
              <a:defRPr>
                <a:latin typeface="+mn-lt"/>
              </a:defRPr>
            </a:lvl5pPr>
          </a:lstStyle>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p:txBody>
      </p:sp>
      <p:grpSp>
        <p:nvGrpSpPr>
          <p:cNvPr id="6" name="Group 5">
            <a:extLst>
              <a:ext uri="{FF2B5EF4-FFF2-40B4-BE49-F238E27FC236}">
                <a16:creationId xmlns:a16="http://schemas.microsoft.com/office/drawing/2014/main" id="{5A6B9BD0-7C38-4308-971D-8B5DEF0A8460}"/>
              </a:ext>
            </a:extLst>
          </p:cNvPr>
          <p:cNvGrpSpPr/>
          <p:nvPr userDrawn="1"/>
        </p:nvGrpSpPr>
        <p:grpSpPr>
          <a:xfrm>
            <a:off x="1945647" y="2266429"/>
            <a:ext cx="114558" cy="422192"/>
            <a:chOff x="1858186" y="2266429"/>
            <a:chExt cx="114558" cy="422192"/>
          </a:xfrm>
        </p:grpSpPr>
        <p:sp>
          <p:nvSpPr>
            <p:cNvPr id="40" name="Freeform 90">
              <a:extLst>
                <a:ext uri="{FF2B5EF4-FFF2-40B4-BE49-F238E27FC236}">
                  <a16:creationId xmlns:a16="http://schemas.microsoft.com/office/drawing/2014/main" id="{24C46991-3ED8-4F4B-96B9-ED813E206EAD}"/>
                </a:ext>
              </a:extLst>
            </p:cNvPr>
            <p:cNvSpPr>
              <a:spLocks noEditPoints="1"/>
            </p:cNvSpPr>
            <p:nvPr userDrawn="1"/>
          </p:nvSpPr>
          <p:spPr bwMode="auto">
            <a:xfrm>
              <a:off x="1858186" y="2413973"/>
              <a:ext cx="114558" cy="117635"/>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41" name="Freeform 44">
              <a:extLst>
                <a:ext uri="{FF2B5EF4-FFF2-40B4-BE49-F238E27FC236}">
                  <a16:creationId xmlns:a16="http://schemas.microsoft.com/office/drawing/2014/main" id="{0E13557E-5D17-D24E-9825-157C7FD50697}"/>
                </a:ext>
              </a:extLst>
            </p:cNvPr>
            <p:cNvSpPr>
              <a:spLocks noEditPoints="1"/>
            </p:cNvSpPr>
            <p:nvPr userDrawn="1"/>
          </p:nvSpPr>
          <p:spPr bwMode="auto">
            <a:xfrm>
              <a:off x="1858186" y="2266429"/>
              <a:ext cx="114558" cy="91840"/>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42" name="Group 41">
              <a:extLst>
                <a:ext uri="{FF2B5EF4-FFF2-40B4-BE49-F238E27FC236}">
                  <a16:creationId xmlns:a16="http://schemas.microsoft.com/office/drawing/2014/main" id="{DBEED3F4-77AD-D64B-84BC-B61AF1543097}"/>
                </a:ext>
              </a:extLst>
            </p:cNvPr>
            <p:cNvGrpSpPr/>
            <p:nvPr userDrawn="1"/>
          </p:nvGrpSpPr>
          <p:grpSpPr>
            <a:xfrm>
              <a:off x="1858186" y="2618805"/>
              <a:ext cx="114558" cy="69816"/>
              <a:chOff x="5883190" y="6416588"/>
              <a:chExt cx="418620" cy="249804"/>
            </a:xfrm>
          </p:grpSpPr>
          <p:sp>
            <p:nvSpPr>
              <p:cNvPr id="43" name="Freeform 42">
                <a:extLst>
                  <a:ext uri="{FF2B5EF4-FFF2-40B4-BE49-F238E27FC236}">
                    <a16:creationId xmlns:a16="http://schemas.microsoft.com/office/drawing/2014/main" id="{00347C7F-765F-FD4B-AEB8-1009062453EB}"/>
                  </a:ext>
                </a:extLst>
              </p:cNvPr>
              <p:cNvSpPr>
                <a:spLocks noEditPoints="1"/>
              </p:cNvSpPr>
              <p:nvPr/>
            </p:nvSpPr>
            <p:spPr bwMode="auto">
              <a:xfrm>
                <a:off x="5883190" y="6416588"/>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44" name="Freeform 43">
                <a:extLst>
                  <a:ext uri="{FF2B5EF4-FFF2-40B4-BE49-F238E27FC236}">
                    <a16:creationId xmlns:a16="http://schemas.microsoft.com/office/drawing/2014/main" id="{DF4F322F-EF2E-3446-A5E5-E6CDE3B697B5}"/>
                  </a:ext>
                </a:extLst>
              </p:cNvPr>
              <p:cNvSpPr>
                <a:spLocks/>
              </p:cNvSpPr>
              <p:nvPr/>
            </p:nvSpPr>
            <p:spPr bwMode="auto">
              <a:xfrm>
                <a:off x="5916268" y="6449649"/>
                <a:ext cx="351320" cy="139160"/>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63" name="Picture Placeholder 2">
            <a:extLst>
              <a:ext uri="{FF2B5EF4-FFF2-40B4-BE49-F238E27FC236}">
                <a16:creationId xmlns:a16="http://schemas.microsoft.com/office/drawing/2014/main" id="{746341EE-0EB3-6D47-BF30-C4465EAB631A}"/>
              </a:ext>
            </a:extLst>
          </p:cNvPr>
          <p:cNvSpPr>
            <a:spLocks noGrp="1"/>
          </p:cNvSpPr>
          <p:nvPr userDrawn="1">
            <p:ph type="pic" sz="quarter" idx="109" hasCustomPrompt="1"/>
          </p:nvPr>
        </p:nvSpPr>
        <p:spPr>
          <a:xfrm>
            <a:off x="5622318" y="1861200"/>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64" name="Tijdelijke aanduiding voor tekst 26">
            <a:extLst>
              <a:ext uri="{FF2B5EF4-FFF2-40B4-BE49-F238E27FC236}">
                <a16:creationId xmlns:a16="http://schemas.microsoft.com/office/drawing/2014/main" id="{8DA07927-4DA1-6E48-AFC3-2B5FFC780A86}"/>
              </a:ext>
            </a:extLst>
          </p:cNvPr>
          <p:cNvSpPr>
            <a:spLocks noGrp="1"/>
          </p:cNvSpPr>
          <p:nvPr userDrawn="1">
            <p:ph type="body" sz="quarter" idx="110" hasCustomPrompt="1"/>
          </p:nvPr>
        </p:nvSpPr>
        <p:spPr>
          <a:xfrm>
            <a:off x="6802484" y="1861200"/>
            <a:ext cx="3315056" cy="321459"/>
          </a:xfrm>
          <a:prstGeom prst="rect">
            <a:avLst/>
          </a:prstGeom>
        </p:spPr>
        <p:txBody>
          <a:bodyPr tIns="0" anchor="t">
            <a:noAutofit/>
          </a:bodyPr>
          <a:lstStyle>
            <a:lvl1pPr algn="l">
              <a:lnSpc>
                <a:spcPct val="100000"/>
              </a:lnSpc>
              <a:spcBef>
                <a:spcPts val="0"/>
              </a:spcBef>
              <a:defRPr sz="1400" b="1" i="0">
                <a:latin typeface="+mj-lt"/>
                <a:ea typeface="Roboto Light" panose="02000000000000000000" pitchFamily="2" charset="0"/>
              </a:defRPr>
            </a:lvl1pPr>
            <a:lvl2pPr algn="l">
              <a:lnSpc>
                <a:spcPct val="100000"/>
              </a:lnSpc>
              <a:defRPr>
                <a:solidFill>
                  <a:schemeClr val="tx2"/>
                </a:solidFill>
              </a:defRPr>
            </a:lvl2pPr>
          </a:lstStyle>
          <a:p>
            <a:pPr lvl="0"/>
            <a:r>
              <a:rPr lang="en-GB" dirty="0"/>
              <a:t>First and Last Name</a:t>
            </a:r>
          </a:p>
        </p:txBody>
      </p:sp>
      <p:sp>
        <p:nvSpPr>
          <p:cNvPr id="65" name="Text Placeholder 2">
            <a:extLst>
              <a:ext uri="{FF2B5EF4-FFF2-40B4-BE49-F238E27FC236}">
                <a16:creationId xmlns:a16="http://schemas.microsoft.com/office/drawing/2014/main" id="{B254CB61-5677-2A49-A722-98A8E00F6CC8}"/>
              </a:ext>
            </a:extLst>
          </p:cNvPr>
          <p:cNvSpPr>
            <a:spLocks noGrp="1"/>
          </p:cNvSpPr>
          <p:nvPr userDrawn="1">
            <p:ph type="body" sz="quarter" idx="111" hasCustomPrompt="1"/>
          </p:nvPr>
        </p:nvSpPr>
        <p:spPr>
          <a:xfrm>
            <a:off x="7118728" y="2189625"/>
            <a:ext cx="2998812" cy="621110"/>
          </a:xfrm>
          <a:prstGeom prst="rect">
            <a:avLst/>
          </a:prstGeom>
        </p:spPr>
        <p:txBody>
          <a:bodyPr anchor="t">
            <a:noAutofit/>
          </a:bodyPr>
          <a:lstStyle>
            <a:lvl1pPr>
              <a:lnSpc>
                <a:spcPct val="114000"/>
              </a:lnSpc>
              <a:spcBef>
                <a:spcPts val="0"/>
              </a:spcBef>
              <a:defRPr sz="900" b="0" i="0">
                <a:latin typeface="Roboto Light" panose="02000000000000000000" pitchFamily="2" charset="0"/>
                <a:ea typeface="Roboto Light" panose="02000000000000000000" pitchFamily="2" charset="0"/>
              </a:defRPr>
            </a:lvl1pPr>
            <a:lvl2pPr>
              <a:spcBef>
                <a:spcPts val="0"/>
              </a:spcBef>
              <a:defRPr>
                <a:solidFill>
                  <a:schemeClr val="tx2"/>
                </a:solidFill>
                <a:latin typeface="+mn-lt"/>
              </a:defRPr>
            </a:lvl2pPr>
            <a:lvl3pPr>
              <a:defRPr>
                <a:latin typeface="+mn-lt"/>
              </a:defRPr>
            </a:lvl3pPr>
            <a:lvl4pPr>
              <a:defRPr>
                <a:latin typeface="+mn-lt"/>
              </a:defRPr>
            </a:lvl4pPr>
            <a:lvl5pPr>
              <a:defRPr>
                <a:latin typeface="+mn-lt"/>
              </a:defRPr>
            </a:lvl5pPr>
          </a:lstStyle>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p:txBody>
      </p:sp>
      <p:sp>
        <p:nvSpPr>
          <p:cNvPr id="2" name="Slide Number Placeholder 1">
            <a:extLst>
              <a:ext uri="{FF2B5EF4-FFF2-40B4-BE49-F238E27FC236}">
                <a16:creationId xmlns:a16="http://schemas.microsoft.com/office/drawing/2014/main" id="{1ADA79F1-43AE-C947-A9A7-119489E1ADF2}"/>
              </a:ext>
            </a:extLst>
          </p:cNvPr>
          <p:cNvSpPr>
            <a:spLocks noGrp="1"/>
          </p:cNvSpPr>
          <p:nvPr userDrawn="1">
            <p:ph type="sldNum" sz="quarter" idx="112"/>
          </p:nvPr>
        </p:nvSpPr>
        <p:spPr/>
        <p:txBody>
          <a:bodyPr/>
          <a:lstStyle/>
          <a:p>
            <a:fld id="{43AF8A32-4019-4AE5-88B2-CEB76CB46465}" type="slidenum">
              <a:rPr lang="en-GB" smtClean="0"/>
              <a:pPr/>
              <a:t>‹nr.›</a:t>
            </a:fld>
            <a:endParaRPr lang="en-GB" dirty="0"/>
          </a:p>
        </p:txBody>
      </p:sp>
      <p:sp>
        <p:nvSpPr>
          <p:cNvPr id="30" name="Tijdelijke aanduiding voor tekst 12">
            <a:extLst>
              <a:ext uri="{FF2B5EF4-FFF2-40B4-BE49-F238E27FC236}">
                <a16:creationId xmlns:a16="http://schemas.microsoft.com/office/drawing/2014/main" id="{80BA78DD-F18A-3546-848E-E1145046BAF4}"/>
              </a:ext>
            </a:extLst>
          </p:cNvPr>
          <p:cNvSpPr>
            <a:spLocks noGrp="1"/>
          </p:cNvSpPr>
          <p:nvPr userDrawn="1">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47" name="Text Placeholder 2">
            <a:extLst>
              <a:ext uri="{FF2B5EF4-FFF2-40B4-BE49-F238E27FC236}">
                <a16:creationId xmlns:a16="http://schemas.microsoft.com/office/drawing/2014/main" id="{A4511622-18D3-44D5-A6F1-BB84733CDC7B}"/>
              </a:ext>
            </a:extLst>
          </p:cNvPr>
          <p:cNvSpPr>
            <a:spLocks noGrp="1"/>
          </p:cNvSpPr>
          <p:nvPr userDrawn="1">
            <p:ph idx="1" hasCustomPrompt="1"/>
          </p:nvPr>
        </p:nvSpPr>
        <p:spPr>
          <a:xfrm>
            <a:off x="663611" y="3168000"/>
            <a:ext cx="4495222" cy="3719492"/>
          </a:xfrm>
          <a:prstGeom prst="rect">
            <a:avLst/>
          </a:prstGeom>
        </p:spPr>
        <p:txBody>
          <a:bodyPr vert="horz" lIns="0" tIns="45720" rIns="91440" bIns="45720" rtlCol="0">
            <a:noAutofit/>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grpSp>
        <p:nvGrpSpPr>
          <p:cNvPr id="31" name="Group 30">
            <a:extLst>
              <a:ext uri="{FF2B5EF4-FFF2-40B4-BE49-F238E27FC236}">
                <a16:creationId xmlns:a16="http://schemas.microsoft.com/office/drawing/2014/main" id="{BA847C24-E052-443D-9716-B5A93CFBA807}"/>
              </a:ext>
            </a:extLst>
          </p:cNvPr>
          <p:cNvGrpSpPr/>
          <p:nvPr userDrawn="1"/>
        </p:nvGrpSpPr>
        <p:grpSpPr>
          <a:xfrm>
            <a:off x="6906230" y="2266429"/>
            <a:ext cx="114558" cy="422192"/>
            <a:chOff x="1858186" y="2266429"/>
            <a:chExt cx="114558" cy="422192"/>
          </a:xfrm>
        </p:grpSpPr>
        <p:sp>
          <p:nvSpPr>
            <p:cNvPr id="32" name="Freeform 90">
              <a:extLst>
                <a:ext uri="{FF2B5EF4-FFF2-40B4-BE49-F238E27FC236}">
                  <a16:creationId xmlns:a16="http://schemas.microsoft.com/office/drawing/2014/main" id="{4B10B7EA-1793-4800-AFF6-25CB501851DE}"/>
                </a:ext>
              </a:extLst>
            </p:cNvPr>
            <p:cNvSpPr>
              <a:spLocks noEditPoints="1"/>
            </p:cNvSpPr>
            <p:nvPr userDrawn="1"/>
          </p:nvSpPr>
          <p:spPr bwMode="auto">
            <a:xfrm>
              <a:off x="1858186" y="2413973"/>
              <a:ext cx="114558" cy="117635"/>
            </a:xfrm>
            <a:custGeom>
              <a:avLst/>
              <a:gdLst>
                <a:gd name="T0" fmla="*/ 215 w 275"/>
                <a:gd name="T1" fmla="*/ 277 h 277"/>
                <a:gd name="T2" fmla="*/ 151 w 275"/>
                <a:gd name="T3" fmla="*/ 263 h 277"/>
                <a:gd name="T4" fmla="*/ 68 w 275"/>
                <a:gd name="T5" fmla="*/ 210 h 277"/>
                <a:gd name="T6" fmla="*/ 68 w 275"/>
                <a:gd name="T7" fmla="*/ 210 h 277"/>
                <a:gd name="T8" fmla="*/ 67 w 275"/>
                <a:gd name="T9" fmla="*/ 210 h 277"/>
                <a:gd name="T10" fmla="*/ 67 w 275"/>
                <a:gd name="T11" fmla="*/ 209 h 277"/>
                <a:gd name="T12" fmla="*/ 15 w 275"/>
                <a:gd name="T13" fmla="*/ 126 h 277"/>
                <a:gd name="T14" fmla="*/ 0 w 275"/>
                <a:gd name="T15" fmla="*/ 60 h 277"/>
                <a:gd name="T16" fmla="*/ 0 w 275"/>
                <a:gd name="T17" fmla="*/ 59 h 277"/>
                <a:gd name="T18" fmla="*/ 21 w 275"/>
                <a:gd name="T19" fmla="*/ 20 h 277"/>
                <a:gd name="T20" fmla="*/ 62 w 275"/>
                <a:gd name="T21" fmla="*/ 8 h 277"/>
                <a:gd name="T22" fmla="*/ 63 w 275"/>
                <a:gd name="T23" fmla="*/ 9 h 277"/>
                <a:gd name="T24" fmla="*/ 82 w 275"/>
                <a:gd name="T25" fmla="*/ 29 h 277"/>
                <a:gd name="T26" fmla="*/ 85 w 275"/>
                <a:gd name="T27" fmla="*/ 36 h 277"/>
                <a:gd name="T28" fmla="*/ 96 w 275"/>
                <a:gd name="T29" fmla="*/ 75 h 277"/>
                <a:gd name="T30" fmla="*/ 87 w 275"/>
                <a:gd name="T31" fmla="*/ 100 h 277"/>
                <a:gd name="T32" fmla="*/ 73 w 275"/>
                <a:gd name="T33" fmla="*/ 115 h 277"/>
                <a:gd name="T34" fmla="*/ 87 w 275"/>
                <a:gd name="T35" fmla="*/ 139 h 277"/>
                <a:gd name="T36" fmla="*/ 110 w 275"/>
                <a:gd name="T37" fmla="*/ 167 h 277"/>
                <a:gd name="T38" fmla="*/ 138 w 275"/>
                <a:gd name="T39" fmla="*/ 190 h 277"/>
                <a:gd name="T40" fmla="*/ 163 w 275"/>
                <a:gd name="T41" fmla="*/ 204 h 277"/>
                <a:gd name="T42" fmla="*/ 177 w 275"/>
                <a:gd name="T43" fmla="*/ 190 h 277"/>
                <a:gd name="T44" fmla="*/ 202 w 275"/>
                <a:gd name="T45" fmla="*/ 181 h 277"/>
                <a:gd name="T46" fmla="*/ 241 w 275"/>
                <a:gd name="T47" fmla="*/ 192 h 277"/>
                <a:gd name="T48" fmla="*/ 248 w 275"/>
                <a:gd name="T49" fmla="*/ 195 h 277"/>
                <a:gd name="T50" fmla="*/ 269 w 275"/>
                <a:gd name="T51" fmla="*/ 214 h 277"/>
                <a:gd name="T52" fmla="*/ 269 w 275"/>
                <a:gd name="T53" fmla="*/ 215 h 277"/>
                <a:gd name="T54" fmla="*/ 273 w 275"/>
                <a:gd name="T55" fmla="*/ 234 h 277"/>
                <a:gd name="T56" fmla="*/ 257 w 275"/>
                <a:gd name="T57" fmla="*/ 256 h 277"/>
                <a:gd name="T58" fmla="*/ 219 w 275"/>
                <a:gd name="T59" fmla="*/ 277 h 277"/>
                <a:gd name="T60" fmla="*/ 217 w 275"/>
                <a:gd name="T61" fmla="*/ 277 h 277"/>
                <a:gd name="T62" fmla="*/ 215 w 275"/>
                <a:gd name="T63" fmla="*/ 277 h 277"/>
                <a:gd name="T64" fmla="*/ 75 w 275"/>
                <a:gd name="T65" fmla="*/ 202 h 277"/>
                <a:gd name="T66" fmla="*/ 155 w 275"/>
                <a:gd name="T67" fmla="*/ 253 h 277"/>
                <a:gd name="T68" fmla="*/ 217 w 275"/>
                <a:gd name="T69" fmla="*/ 266 h 277"/>
                <a:gd name="T70" fmla="*/ 219 w 275"/>
                <a:gd name="T71" fmla="*/ 266 h 277"/>
                <a:gd name="T72" fmla="*/ 250 w 275"/>
                <a:gd name="T73" fmla="*/ 249 h 277"/>
                <a:gd name="T74" fmla="*/ 263 w 275"/>
                <a:gd name="T75" fmla="*/ 232 h 277"/>
                <a:gd name="T76" fmla="*/ 259 w 275"/>
                <a:gd name="T77" fmla="*/ 220 h 277"/>
                <a:gd name="T78" fmla="*/ 259 w 275"/>
                <a:gd name="T79" fmla="*/ 219 h 277"/>
                <a:gd name="T80" fmla="*/ 244 w 275"/>
                <a:gd name="T81" fmla="*/ 205 h 277"/>
                <a:gd name="T82" fmla="*/ 238 w 275"/>
                <a:gd name="T83" fmla="*/ 202 h 277"/>
                <a:gd name="T84" fmla="*/ 202 w 275"/>
                <a:gd name="T85" fmla="*/ 191 h 277"/>
                <a:gd name="T86" fmla="*/ 184 w 275"/>
                <a:gd name="T87" fmla="*/ 198 h 277"/>
                <a:gd name="T88" fmla="*/ 168 w 275"/>
                <a:gd name="T89" fmla="*/ 214 h 277"/>
                <a:gd name="T90" fmla="*/ 162 w 275"/>
                <a:gd name="T91" fmla="*/ 215 h 277"/>
                <a:gd name="T92" fmla="*/ 132 w 275"/>
                <a:gd name="T93" fmla="*/ 199 h 277"/>
                <a:gd name="T94" fmla="*/ 103 w 275"/>
                <a:gd name="T95" fmla="*/ 175 h 277"/>
                <a:gd name="T96" fmla="*/ 78 w 275"/>
                <a:gd name="T97" fmla="*/ 145 h 277"/>
                <a:gd name="T98" fmla="*/ 62 w 275"/>
                <a:gd name="T99" fmla="*/ 115 h 277"/>
                <a:gd name="T100" fmla="*/ 63 w 275"/>
                <a:gd name="T101" fmla="*/ 109 h 277"/>
                <a:gd name="T102" fmla="*/ 79 w 275"/>
                <a:gd name="T103" fmla="*/ 93 h 277"/>
                <a:gd name="T104" fmla="*/ 86 w 275"/>
                <a:gd name="T105" fmla="*/ 75 h 277"/>
                <a:gd name="T106" fmla="*/ 75 w 275"/>
                <a:gd name="T107" fmla="*/ 39 h 277"/>
                <a:gd name="T108" fmla="*/ 73 w 275"/>
                <a:gd name="T109" fmla="*/ 33 h 277"/>
                <a:gd name="T110" fmla="*/ 58 w 275"/>
                <a:gd name="T111" fmla="*/ 18 h 277"/>
                <a:gd name="T112" fmla="*/ 57 w 275"/>
                <a:gd name="T113" fmla="*/ 18 h 277"/>
                <a:gd name="T114" fmla="*/ 45 w 275"/>
                <a:gd name="T115" fmla="*/ 14 h 277"/>
                <a:gd name="T116" fmla="*/ 28 w 275"/>
                <a:gd name="T117" fmla="*/ 27 h 277"/>
                <a:gd name="T118" fmla="*/ 11 w 275"/>
                <a:gd name="T119" fmla="*/ 59 h 277"/>
                <a:gd name="T120" fmla="*/ 11 w 275"/>
                <a:gd name="T121" fmla="*/ 60 h 277"/>
                <a:gd name="T122" fmla="*/ 24 w 275"/>
                <a:gd name="T123" fmla="*/ 122 h 277"/>
                <a:gd name="T124" fmla="*/ 75 w 275"/>
                <a:gd name="T125" fmla="*/ 20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77">
                  <a:moveTo>
                    <a:pt x="215" y="277"/>
                  </a:moveTo>
                  <a:cubicBezTo>
                    <a:pt x="205" y="277"/>
                    <a:pt x="186" y="276"/>
                    <a:pt x="151" y="263"/>
                  </a:cubicBezTo>
                  <a:cubicBezTo>
                    <a:pt x="108" y="246"/>
                    <a:pt x="81" y="223"/>
                    <a:pt x="68" y="210"/>
                  </a:cubicBezTo>
                  <a:cubicBezTo>
                    <a:pt x="68" y="210"/>
                    <a:pt x="68" y="210"/>
                    <a:pt x="68" y="210"/>
                  </a:cubicBezTo>
                  <a:cubicBezTo>
                    <a:pt x="67" y="210"/>
                    <a:pt x="67" y="210"/>
                    <a:pt x="67" y="210"/>
                  </a:cubicBezTo>
                  <a:cubicBezTo>
                    <a:pt x="67" y="209"/>
                    <a:pt x="67" y="209"/>
                    <a:pt x="67" y="209"/>
                  </a:cubicBezTo>
                  <a:cubicBezTo>
                    <a:pt x="54" y="197"/>
                    <a:pt x="31" y="169"/>
                    <a:pt x="15" y="126"/>
                  </a:cubicBezTo>
                  <a:cubicBezTo>
                    <a:pt x="0" y="88"/>
                    <a:pt x="0" y="68"/>
                    <a:pt x="0" y="60"/>
                  </a:cubicBezTo>
                  <a:cubicBezTo>
                    <a:pt x="0" y="59"/>
                    <a:pt x="0" y="59"/>
                    <a:pt x="0" y="59"/>
                  </a:cubicBezTo>
                  <a:cubicBezTo>
                    <a:pt x="0" y="49"/>
                    <a:pt x="3" y="38"/>
                    <a:pt x="21" y="20"/>
                  </a:cubicBezTo>
                  <a:cubicBezTo>
                    <a:pt x="40" y="0"/>
                    <a:pt x="47" y="1"/>
                    <a:pt x="62" y="8"/>
                  </a:cubicBezTo>
                  <a:cubicBezTo>
                    <a:pt x="63" y="9"/>
                    <a:pt x="63" y="9"/>
                    <a:pt x="63" y="9"/>
                  </a:cubicBezTo>
                  <a:cubicBezTo>
                    <a:pt x="73" y="14"/>
                    <a:pt x="78" y="16"/>
                    <a:pt x="82" y="29"/>
                  </a:cubicBezTo>
                  <a:cubicBezTo>
                    <a:pt x="83" y="31"/>
                    <a:pt x="84" y="33"/>
                    <a:pt x="85" y="36"/>
                  </a:cubicBezTo>
                  <a:cubicBezTo>
                    <a:pt x="91" y="53"/>
                    <a:pt x="96" y="68"/>
                    <a:pt x="96" y="75"/>
                  </a:cubicBezTo>
                  <a:cubicBezTo>
                    <a:pt x="96" y="84"/>
                    <a:pt x="96" y="90"/>
                    <a:pt x="87" y="100"/>
                  </a:cubicBezTo>
                  <a:cubicBezTo>
                    <a:pt x="82" y="106"/>
                    <a:pt x="77" y="111"/>
                    <a:pt x="73" y="115"/>
                  </a:cubicBezTo>
                  <a:cubicBezTo>
                    <a:pt x="76" y="119"/>
                    <a:pt x="81" y="129"/>
                    <a:pt x="87" y="139"/>
                  </a:cubicBezTo>
                  <a:cubicBezTo>
                    <a:pt x="94" y="149"/>
                    <a:pt x="103" y="160"/>
                    <a:pt x="110" y="167"/>
                  </a:cubicBezTo>
                  <a:cubicBezTo>
                    <a:pt x="117" y="174"/>
                    <a:pt x="128" y="183"/>
                    <a:pt x="138" y="190"/>
                  </a:cubicBezTo>
                  <a:cubicBezTo>
                    <a:pt x="148" y="197"/>
                    <a:pt x="158" y="201"/>
                    <a:pt x="163" y="204"/>
                  </a:cubicBezTo>
                  <a:cubicBezTo>
                    <a:pt x="166" y="201"/>
                    <a:pt x="171" y="195"/>
                    <a:pt x="177" y="190"/>
                  </a:cubicBezTo>
                  <a:cubicBezTo>
                    <a:pt x="187" y="181"/>
                    <a:pt x="193" y="181"/>
                    <a:pt x="202" y="181"/>
                  </a:cubicBezTo>
                  <a:cubicBezTo>
                    <a:pt x="209" y="181"/>
                    <a:pt x="224" y="186"/>
                    <a:pt x="241" y="192"/>
                  </a:cubicBezTo>
                  <a:cubicBezTo>
                    <a:pt x="244" y="193"/>
                    <a:pt x="246" y="194"/>
                    <a:pt x="248" y="195"/>
                  </a:cubicBezTo>
                  <a:cubicBezTo>
                    <a:pt x="261" y="199"/>
                    <a:pt x="263" y="204"/>
                    <a:pt x="269" y="214"/>
                  </a:cubicBezTo>
                  <a:cubicBezTo>
                    <a:pt x="269" y="215"/>
                    <a:pt x="269" y="215"/>
                    <a:pt x="269" y="215"/>
                  </a:cubicBezTo>
                  <a:cubicBezTo>
                    <a:pt x="272" y="222"/>
                    <a:pt x="275" y="227"/>
                    <a:pt x="273" y="234"/>
                  </a:cubicBezTo>
                  <a:cubicBezTo>
                    <a:pt x="272" y="240"/>
                    <a:pt x="267" y="246"/>
                    <a:pt x="257" y="256"/>
                  </a:cubicBezTo>
                  <a:cubicBezTo>
                    <a:pt x="239" y="274"/>
                    <a:pt x="228" y="277"/>
                    <a:pt x="219" y="277"/>
                  </a:cubicBezTo>
                  <a:cubicBezTo>
                    <a:pt x="218" y="277"/>
                    <a:pt x="218" y="277"/>
                    <a:pt x="217" y="277"/>
                  </a:cubicBezTo>
                  <a:cubicBezTo>
                    <a:pt x="216" y="277"/>
                    <a:pt x="216" y="277"/>
                    <a:pt x="215" y="277"/>
                  </a:cubicBezTo>
                  <a:moveTo>
                    <a:pt x="75" y="202"/>
                  </a:moveTo>
                  <a:cubicBezTo>
                    <a:pt x="87" y="214"/>
                    <a:pt x="113" y="237"/>
                    <a:pt x="155" y="253"/>
                  </a:cubicBezTo>
                  <a:cubicBezTo>
                    <a:pt x="191" y="267"/>
                    <a:pt x="209" y="266"/>
                    <a:pt x="217" y="266"/>
                  </a:cubicBezTo>
                  <a:cubicBezTo>
                    <a:pt x="218" y="266"/>
                    <a:pt x="218" y="266"/>
                    <a:pt x="219" y="266"/>
                  </a:cubicBezTo>
                  <a:cubicBezTo>
                    <a:pt x="223" y="266"/>
                    <a:pt x="232" y="266"/>
                    <a:pt x="250" y="249"/>
                  </a:cubicBezTo>
                  <a:cubicBezTo>
                    <a:pt x="258" y="241"/>
                    <a:pt x="262" y="236"/>
                    <a:pt x="263" y="232"/>
                  </a:cubicBezTo>
                  <a:cubicBezTo>
                    <a:pt x="263" y="229"/>
                    <a:pt x="262" y="226"/>
                    <a:pt x="259" y="220"/>
                  </a:cubicBezTo>
                  <a:cubicBezTo>
                    <a:pt x="259" y="219"/>
                    <a:pt x="259" y="219"/>
                    <a:pt x="259" y="219"/>
                  </a:cubicBezTo>
                  <a:cubicBezTo>
                    <a:pt x="255" y="210"/>
                    <a:pt x="254" y="208"/>
                    <a:pt x="244" y="205"/>
                  </a:cubicBezTo>
                  <a:cubicBezTo>
                    <a:pt x="242" y="204"/>
                    <a:pt x="240" y="203"/>
                    <a:pt x="238" y="202"/>
                  </a:cubicBezTo>
                  <a:cubicBezTo>
                    <a:pt x="227" y="198"/>
                    <a:pt x="208" y="191"/>
                    <a:pt x="202" y="191"/>
                  </a:cubicBezTo>
                  <a:cubicBezTo>
                    <a:pt x="194" y="191"/>
                    <a:pt x="191" y="191"/>
                    <a:pt x="184" y="198"/>
                  </a:cubicBezTo>
                  <a:cubicBezTo>
                    <a:pt x="175" y="205"/>
                    <a:pt x="168" y="214"/>
                    <a:pt x="168" y="214"/>
                  </a:cubicBezTo>
                  <a:cubicBezTo>
                    <a:pt x="166" y="215"/>
                    <a:pt x="164" y="216"/>
                    <a:pt x="162" y="215"/>
                  </a:cubicBezTo>
                  <a:cubicBezTo>
                    <a:pt x="161" y="215"/>
                    <a:pt x="147" y="209"/>
                    <a:pt x="132" y="199"/>
                  </a:cubicBezTo>
                  <a:cubicBezTo>
                    <a:pt x="122" y="192"/>
                    <a:pt x="110" y="182"/>
                    <a:pt x="103" y="175"/>
                  </a:cubicBezTo>
                  <a:cubicBezTo>
                    <a:pt x="95" y="167"/>
                    <a:pt x="85" y="155"/>
                    <a:pt x="78" y="145"/>
                  </a:cubicBezTo>
                  <a:cubicBezTo>
                    <a:pt x="68" y="130"/>
                    <a:pt x="62" y="116"/>
                    <a:pt x="62" y="115"/>
                  </a:cubicBezTo>
                  <a:cubicBezTo>
                    <a:pt x="61" y="113"/>
                    <a:pt x="62" y="111"/>
                    <a:pt x="63" y="109"/>
                  </a:cubicBezTo>
                  <a:cubicBezTo>
                    <a:pt x="64" y="109"/>
                    <a:pt x="72" y="102"/>
                    <a:pt x="79" y="93"/>
                  </a:cubicBezTo>
                  <a:cubicBezTo>
                    <a:pt x="86" y="86"/>
                    <a:pt x="86" y="83"/>
                    <a:pt x="86" y="75"/>
                  </a:cubicBezTo>
                  <a:cubicBezTo>
                    <a:pt x="86" y="69"/>
                    <a:pt x="79" y="51"/>
                    <a:pt x="75" y="39"/>
                  </a:cubicBezTo>
                  <a:cubicBezTo>
                    <a:pt x="74" y="37"/>
                    <a:pt x="73" y="35"/>
                    <a:pt x="73" y="33"/>
                  </a:cubicBezTo>
                  <a:cubicBezTo>
                    <a:pt x="69" y="23"/>
                    <a:pt x="68" y="23"/>
                    <a:pt x="58" y="18"/>
                  </a:cubicBezTo>
                  <a:cubicBezTo>
                    <a:pt x="57" y="18"/>
                    <a:pt x="57" y="18"/>
                    <a:pt x="57" y="18"/>
                  </a:cubicBezTo>
                  <a:cubicBezTo>
                    <a:pt x="51" y="15"/>
                    <a:pt x="48" y="14"/>
                    <a:pt x="45" y="14"/>
                  </a:cubicBezTo>
                  <a:cubicBezTo>
                    <a:pt x="41" y="15"/>
                    <a:pt x="36" y="19"/>
                    <a:pt x="28" y="27"/>
                  </a:cubicBezTo>
                  <a:cubicBezTo>
                    <a:pt x="11" y="45"/>
                    <a:pt x="11" y="54"/>
                    <a:pt x="11" y="59"/>
                  </a:cubicBezTo>
                  <a:cubicBezTo>
                    <a:pt x="11" y="59"/>
                    <a:pt x="11" y="60"/>
                    <a:pt x="11" y="60"/>
                  </a:cubicBezTo>
                  <a:cubicBezTo>
                    <a:pt x="11" y="68"/>
                    <a:pt x="11" y="86"/>
                    <a:pt x="24" y="122"/>
                  </a:cubicBezTo>
                  <a:cubicBezTo>
                    <a:pt x="40" y="164"/>
                    <a:pt x="63" y="190"/>
                    <a:pt x="75" y="2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39" name="Freeform 44">
              <a:extLst>
                <a:ext uri="{FF2B5EF4-FFF2-40B4-BE49-F238E27FC236}">
                  <a16:creationId xmlns:a16="http://schemas.microsoft.com/office/drawing/2014/main" id="{A18E143C-DD1E-4739-92F2-993E757AA9BD}"/>
                </a:ext>
              </a:extLst>
            </p:cNvPr>
            <p:cNvSpPr>
              <a:spLocks noEditPoints="1"/>
            </p:cNvSpPr>
            <p:nvPr userDrawn="1"/>
          </p:nvSpPr>
          <p:spPr bwMode="auto">
            <a:xfrm>
              <a:off x="1858186" y="2266429"/>
              <a:ext cx="114558" cy="91840"/>
            </a:xfrm>
            <a:custGeom>
              <a:avLst/>
              <a:gdLst>
                <a:gd name="T0" fmla="*/ 746 w 1040"/>
                <a:gd name="T1" fmla="*/ 134 h 816"/>
                <a:gd name="T2" fmla="*/ 678 w 1040"/>
                <a:gd name="T3" fmla="*/ 0 h 816"/>
                <a:gd name="T4" fmla="*/ 294 w 1040"/>
                <a:gd name="T5" fmla="*/ 68 h 816"/>
                <a:gd name="T6" fmla="*/ 68 w 1040"/>
                <a:gd name="T7" fmla="*/ 134 h 816"/>
                <a:gd name="T8" fmla="*/ 0 w 1040"/>
                <a:gd name="T9" fmla="*/ 748 h 816"/>
                <a:gd name="T10" fmla="*/ 972 w 1040"/>
                <a:gd name="T11" fmla="*/ 816 h 816"/>
                <a:gd name="T12" fmla="*/ 1040 w 1040"/>
                <a:gd name="T13" fmla="*/ 202 h 816"/>
                <a:gd name="T14" fmla="*/ 334 w 1040"/>
                <a:gd name="T15" fmla="*/ 68 h 816"/>
                <a:gd name="T16" fmla="*/ 678 w 1040"/>
                <a:gd name="T17" fmla="*/ 40 h 816"/>
                <a:gd name="T18" fmla="*/ 706 w 1040"/>
                <a:gd name="T19" fmla="*/ 134 h 816"/>
                <a:gd name="T20" fmla="*/ 334 w 1040"/>
                <a:gd name="T21" fmla="*/ 68 h 816"/>
                <a:gd name="T22" fmla="*/ 972 w 1040"/>
                <a:gd name="T23" fmla="*/ 174 h 816"/>
                <a:gd name="T24" fmla="*/ 1000 w 1040"/>
                <a:gd name="T25" fmla="*/ 378 h 816"/>
                <a:gd name="T26" fmla="*/ 674 w 1040"/>
                <a:gd name="T27" fmla="*/ 358 h 816"/>
                <a:gd name="T28" fmla="*/ 419 w 1040"/>
                <a:gd name="T29" fmla="*/ 309 h 816"/>
                <a:gd name="T30" fmla="*/ 369 w 1040"/>
                <a:gd name="T31" fmla="*/ 378 h 816"/>
                <a:gd name="T32" fmla="*/ 40 w 1040"/>
                <a:gd name="T33" fmla="*/ 202 h 816"/>
                <a:gd name="T34" fmla="*/ 369 w 1040"/>
                <a:gd name="T35" fmla="*/ 418 h 816"/>
                <a:gd name="T36" fmla="*/ 419 w 1040"/>
                <a:gd name="T37" fmla="*/ 488 h 816"/>
                <a:gd name="T38" fmla="*/ 674 w 1040"/>
                <a:gd name="T39" fmla="*/ 438 h 816"/>
                <a:gd name="T40" fmla="*/ 785 w 1040"/>
                <a:gd name="T41" fmla="*/ 418 h 816"/>
                <a:gd name="T42" fmla="*/ 250 w 1040"/>
                <a:gd name="T43" fmla="*/ 776 h 816"/>
                <a:gd name="T44" fmla="*/ 369 w 1040"/>
                <a:gd name="T45" fmla="*/ 418 h 816"/>
                <a:gd name="T46" fmla="*/ 409 w 1040"/>
                <a:gd name="T47" fmla="*/ 358 h 816"/>
                <a:gd name="T48" fmla="*/ 625 w 1040"/>
                <a:gd name="T49" fmla="*/ 349 h 816"/>
                <a:gd name="T50" fmla="*/ 634 w 1040"/>
                <a:gd name="T51" fmla="*/ 438 h 816"/>
                <a:gd name="T52" fmla="*/ 419 w 1040"/>
                <a:gd name="T53" fmla="*/ 448 h 816"/>
                <a:gd name="T54" fmla="*/ 40 w 1040"/>
                <a:gd name="T55" fmla="*/ 748 h 816"/>
                <a:gd name="T56" fmla="*/ 210 w 1040"/>
                <a:gd name="T57" fmla="*/ 418 h 816"/>
                <a:gd name="T58" fmla="*/ 68 w 1040"/>
                <a:gd name="T59" fmla="*/ 776 h 816"/>
                <a:gd name="T60" fmla="*/ 972 w 1040"/>
                <a:gd name="T61" fmla="*/ 776 h 816"/>
                <a:gd name="T62" fmla="*/ 825 w 1040"/>
                <a:gd name="T63" fmla="*/ 418 h 816"/>
                <a:gd name="T64" fmla="*/ 1000 w 1040"/>
                <a:gd name="T65" fmla="*/ 7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816">
                  <a:moveTo>
                    <a:pt x="972" y="134"/>
                  </a:moveTo>
                  <a:cubicBezTo>
                    <a:pt x="746" y="134"/>
                    <a:pt x="746" y="134"/>
                    <a:pt x="746" y="134"/>
                  </a:cubicBezTo>
                  <a:cubicBezTo>
                    <a:pt x="746" y="68"/>
                    <a:pt x="746" y="68"/>
                    <a:pt x="746" y="68"/>
                  </a:cubicBezTo>
                  <a:cubicBezTo>
                    <a:pt x="746" y="30"/>
                    <a:pt x="715" y="0"/>
                    <a:pt x="678" y="0"/>
                  </a:cubicBezTo>
                  <a:cubicBezTo>
                    <a:pt x="362" y="0"/>
                    <a:pt x="362" y="0"/>
                    <a:pt x="362" y="0"/>
                  </a:cubicBezTo>
                  <a:cubicBezTo>
                    <a:pt x="325" y="0"/>
                    <a:pt x="294" y="30"/>
                    <a:pt x="294" y="68"/>
                  </a:cubicBezTo>
                  <a:cubicBezTo>
                    <a:pt x="294" y="134"/>
                    <a:pt x="294" y="134"/>
                    <a:pt x="294" y="134"/>
                  </a:cubicBezTo>
                  <a:cubicBezTo>
                    <a:pt x="68" y="134"/>
                    <a:pt x="68" y="134"/>
                    <a:pt x="68" y="134"/>
                  </a:cubicBezTo>
                  <a:cubicBezTo>
                    <a:pt x="31" y="134"/>
                    <a:pt x="0" y="165"/>
                    <a:pt x="0" y="202"/>
                  </a:cubicBezTo>
                  <a:cubicBezTo>
                    <a:pt x="0" y="748"/>
                    <a:pt x="0" y="748"/>
                    <a:pt x="0" y="748"/>
                  </a:cubicBezTo>
                  <a:cubicBezTo>
                    <a:pt x="0" y="785"/>
                    <a:pt x="31" y="816"/>
                    <a:pt x="68" y="816"/>
                  </a:cubicBezTo>
                  <a:cubicBezTo>
                    <a:pt x="972" y="816"/>
                    <a:pt x="972" y="816"/>
                    <a:pt x="972" y="816"/>
                  </a:cubicBezTo>
                  <a:cubicBezTo>
                    <a:pt x="1009" y="816"/>
                    <a:pt x="1040" y="785"/>
                    <a:pt x="1040" y="748"/>
                  </a:cubicBezTo>
                  <a:cubicBezTo>
                    <a:pt x="1040" y="202"/>
                    <a:pt x="1040" y="202"/>
                    <a:pt x="1040" y="202"/>
                  </a:cubicBezTo>
                  <a:cubicBezTo>
                    <a:pt x="1040" y="165"/>
                    <a:pt x="1009" y="134"/>
                    <a:pt x="972" y="134"/>
                  </a:cubicBezTo>
                  <a:close/>
                  <a:moveTo>
                    <a:pt x="334" y="68"/>
                  </a:moveTo>
                  <a:cubicBezTo>
                    <a:pt x="334" y="52"/>
                    <a:pt x="347" y="40"/>
                    <a:pt x="362" y="40"/>
                  </a:cubicBezTo>
                  <a:cubicBezTo>
                    <a:pt x="678" y="40"/>
                    <a:pt x="678" y="40"/>
                    <a:pt x="678" y="40"/>
                  </a:cubicBezTo>
                  <a:cubicBezTo>
                    <a:pt x="693" y="40"/>
                    <a:pt x="706" y="52"/>
                    <a:pt x="706" y="68"/>
                  </a:cubicBezTo>
                  <a:cubicBezTo>
                    <a:pt x="706" y="134"/>
                    <a:pt x="706" y="134"/>
                    <a:pt x="706" y="134"/>
                  </a:cubicBezTo>
                  <a:cubicBezTo>
                    <a:pt x="334" y="134"/>
                    <a:pt x="334" y="134"/>
                    <a:pt x="334" y="134"/>
                  </a:cubicBezTo>
                  <a:lnTo>
                    <a:pt x="334" y="68"/>
                  </a:lnTo>
                  <a:close/>
                  <a:moveTo>
                    <a:pt x="68" y="174"/>
                  </a:moveTo>
                  <a:cubicBezTo>
                    <a:pt x="972" y="174"/>
                    <a:pt x="972" y="174"/>
                    <a:pt x="972" y="174"/>
                  </a:cubicBezTo>
                  <a:cubicBezTo>
                    <a:pt x="987" y="174"/>
                    <a:pt x="1000" y="187"/>
                    <a:pt x="1000" y="202"/>
                  </a:cubicBezTo>
                  <a:cubicBezTo>
                    <a:pt x="1000" y="378"/>
                    <a:pt x="1000" y="378"/>
                    <a:pt x="1000" y="378"/>
                  </a:cubicBezTo>
                  <a:cubicBezTo>
                    <a:pt x="674" y="378"/>
                    <a:pt x="674" y="378"/>
                    <a:pt x="674" y="378"/>
                  </a:cubicBezTo>
                  <a:cubicBezTo>
                    <a:pt x="674" y="358"/>
                    <a:pt x="674" y="358"/>
                    <a:pt x="674" y="358"/>
                  </a:cubicBezTo>
                  <a:cubicBezTo>
                    <a:pt x="674" y="331"/>
                    <a:pt x="652" y="309"/>
                    <a:pt x="625" y="309"/>
                  </a:cubicBezTo>
                  <a:cubicBezTo>
                    <a:pt x="419" y="309"/>
                    <a:pt x="419" y="309"/>
                    <a:pt x="419" y="309"/>
                  </a:cubicBezTo>
                  <a:cubicBezTo>
                    <a:pt x="392" y="309"/>
                    <a:pt x="369" y="331"/>
                    <a:pt x="369" y="358"/>
                  </a:cubicBezTo>
                  <a:cubicBezTo>
                    <a:pt x="369" y="378"/>
                    <a:pt x="369" y="378"/>
                    <a:pt x="369" y="378"/>
                  </a:cubicBezTo>
                  <a:cubicBezTo>
                    <a:pt x="40" y="378"/>
                    <a:pt x="40" y="378"/>
                    <a:pt x="40" y="378"/>
                  </a:cubicBezTo>
                  <a:cubicBezTo>
                    <a:pt x="40" y="202"/>
                    <a:pt x="40" y="202"/>
                    <a:pt x="40" y="202"/>
                  </a:cubicBezTo>
                  <a:cubicBezTo>
                    <a:pt x="40" y="187"/>
                    <a:pt x="53" y="174"/>
                    <a:pt x="68" y="174"/>
                  </a:cubicBezTo>
                  <a:close/>
                  <a:moveTo>
                    <a:pt x="369" y="418"/>
                  </a:moveTo>
                  <a:cubicBezTo>
                    <a:pt x="369" y="438"/>
                    <a:pt x="369" y="438"/>
                    <a:pt x="369" y="438"/>
                  </a:cubicBezTo>
                  <a:cubicBezTo>
                    <a:pt x="369" y="466"/>
                    <a:pt x="392" y="488"/>
                    <a:pt x="419" y="488"/>
                  </a:cubicBezTo>
                  <a:cubicBezTo>
                    <a:pt x="625" y="488"/>
                    <a:pt x="625" y="488"/>
                    <a:pt x="625" y="488"/>
                  </a:cubicBezTo>
                  <a:cubicBezTo>
                    <a:pt x="652" y="488"/>
                    <a:pt x="674" y="466"/>
                    <a:pt x="674" y="438"/>
                  </a:cubicBezTo>
                  <a:cubicBezTo>
                    <a:pt x="674" y="418"/>
                    <a:pt x="674" y="418"/>
                    <a:pt x="674" y="418"/>
                  </a:cubicBezTo>
                  <a:cubicBezTo>
                    <a:pt x="785" y="418"/>
                    <a:pt x="785" y="418"/>
                    <a:pt x="785" y="418"/>
                  </a:cubicBezTo>
                  <a:cubicBezTo>
                    <a:pt x="785" y="776"/>
                    <a:pt x="785" y="776"/>
                    <a:pt x="785" y="776"/>
                  </a:cubicBezTo>
                  <a:cubicBezTo>
                    <a:pt x="250" y="776"/>
                    <a:pt x="250" y="776"/>
                    <a:pt x="250" y="776"/>
                  </a:cubicBezTo>
                  <a:cubicBezTo>
                    <a:pt x="250" y="418"/>
                    <a:pt x="250" y="418"/>
                    <a:pt x="250" y="418"/>
                  </a:cubicBezTo>
                  <a:lnTo>
                    <a:pt x="369" y="418"/>
                  </a:lnTo>
                  <a:close/>
                  <a:moveTo>
                    <a:pt x="409" y="438"/>
                  </a:moveTo>
                  <a:cubicBezTo>
                    <a:pt x="409" y="358"/>
                    <a:pt x="409" y="358"/>
                    <a:pt x="409" y="358"/>
                  </a:cubicBezTo>
                  <a:cubicBezTo>
                    <a:pt x="409" y="353"/>
                    <a:pt x="414" y="349"/>
                    <a:pt x="419" y="349"/>
                  </a:cubicBezTo>
                  <a:cubicBezTo>
                    <a:pt x="625" y="349"/>
                    <a:pt x="625" y="349"/>
                    <a:pt x="625" y="349"/>
                  </a:cubicBezTo>
                  <a:cubicBezTo>
                    <a:pt x="630" y="349"/>
                    <a:pt x="634" y="353"/>
                    <a:pt x="634" y="358"/>
                  </a:cubicBezTo>
                  <a:cubicBezTo>
                    <a:pt x="634" y="438"/>
                    <a:pt x="634" y="438"/>
                    <a:pt x="634" y="438"/>
                  </a:cubicBezTo>
                  <a:cubicBezTo>
                    <a:pt x="634" y="444"/>
                    <a:pt x="630" y="448"/>
                    <a:pt x="625" y="448"/>
                  </a:cubicBezTo>
                  <a:cubicBezTo>
                    <a:pt x="419" y="448"/>
                    <a:pt x="419" y="448"/>
                    <a:pt x="419" y="448"/>
                  </a:cubicBezTo>
                  <a:cubicBezTo>
                    <a:pt x="414" y="448"/>
                    <a:pt x="409" y="444"/>
                    <a:pt x="409" y="438"/>
                  </a:cubicBezTo>
                  <a:close/>
                  <a:moveTo>
                    <a:pt x="40" y="748"/>
                  </a:moveTo>
                  <a:cubicBezTo>
                    <a:pt x="40" y="418"/>
                    <a:pt x="40" y="418"/>
                    <a:pt x="40" y="418"/>
                  </a:cubicBezTo>
                  <a:cubicBezTo>
                    <a:pt x="210" y="418"/>
                    <a:pt x="210" y="418"/>
                    <a:pt x="210" y="418"/>
                  </a:cubicBezTo>
                  <a:cubicBezTo>
                    <a:pt x="210" y="776"/>
                    <a:pt x="210" y="776"/>
                    <a:pt x="210" y="776"/>
                  </a:cubicBezTo>
                  <a:cubicBezTo>
                    <a:pt x="68" y="776"/>
                    <a:pt x="68" y="776"/>
                    <a:pt x="68" y="776"/>
                  </a:cubicBezTo>
                  <a:cubicBezTo>
                    <a:pt x="53" y="776"/>
                    <a:pt x="40" y="763"/>
                    <a:pt x="40" y="748"/>
                  </a:cubicBezTo>
                  <a:close/>
                  <a:moveTo>
                    <a:pt x="972" y="776"/>
                  </a:moveTo>
                  <a:cubicBezTo>
                    <a:pt x="825" y="776"/>
                    <a:pt x="825" y="776"/>
                    <a:pt x="825" y="776"/>
                  </a:cubicBezTo>
                  <a:cubicBezTo>
                    <a:pt x="825" y="418"/>
                    <a:pt x="825" y="418"/>
                    <a:pt x="825" y="418"/>
                  </a:cubicBezTo>
                  <a:cubicBezTo>
                    <a:pt x="1000" y="418"/>
                    <a:pt x="1000" y="418"/>
                    <a:pt x="1000" y="418"/>
                  </a:cubicBezTo>
                  <a:cubicBezTo>
                    <a:pt x="1000" y="748"/>
                    <a:pt x="1000" y="748"/>
                    <a:pt x="1000" y="748"/>
                  </a:cubicBezTo>
                  <a:cubicBezTo>
                    <a:pt x="1000" y="763"/>
                    <a:pt x="987" y="776"/>
                    <a:pt x="972" y="7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351" dirty="0"/>
            </a:p>
          </p:txBody>
        </p:sp>
        <p:grpSp>
          <p:nvGrpSpPr>
            <p:cNvPr id="45" name="Group 44">
              <a:extLst>
                <a:ext uri="{FF2B5EF4-FFF2-40B4-BE49-F238E27FC236}">
                  <a16:creationId xmlns:a16="http://schemas.microsoft.com/office/drawing/2014/main" id="{0D65E2F0-B389-4928-91AE-3B195933B0AA}"/>
                </a:ext>
              </a:extLst>
            </p:cNvPr>
            <p:cNvGrpSpPr/>
            <p:nvPr userDrawn="1"/>
          </p:nvGrpSpPr>
          <p:grpSpPr>
            <a:xfrm>
              <a:off x="1858186" y="2618805"/>
              <a:ext cx="114558" cy="69816"/>
              <a:chOff x="5883190" y="6416588"/>
              <a:chExt cx="418620" cy="249804"/>
            </a:xfrm>
          </p:grpSpPr>
          <p:sp>
            <p:nvSpPr>
              <p:cNvPr id="46" name="Freeform 42">
                <a:extLst>
                  <a:ext uri="{FF2B5EF4-FFF2-40B4-BE49-F238E27FC236}">
                    <a16:creationId xmlns:a16="http://schemas.microsoft.com/office/drawing/2014/main" id="{12FB32E2-417A-43EB-B78C-BC8D0ABB3C03}"/>
                  </a:ext>
                </a:extLst>
              </p:cNvPr>
              <p:cNvSpPr>
                <a:spLocks noEditPoints="1"/>
              </p:cNvSpPr>
              <p:nvPr/>
            </p:nvSpPr>
            <p:spPr bwMode="auto">
              <a:xfrm>
                <a:off x="5883190" y="6416588"/>
                <a:ext cx="418620" cy="249804"/>
              </a:xfrm>
              <a:custGeom>
                <a:avLst/>
                <a:gdLst>
                  <a:gd name="T0" fmla="*/ 269 w 274"/>
                  <a:gd name="T1" fmla="*/ 0 h 164"/>
                  <a:gd name="T2" fmla="*/ 5 w 274"/>
                  <a:gd name="T3" fmla="*/ 0 h 164"/>
                  <a:gd name="T4" fmla="*/ 0 w 274"/>
                  <a:gd name="T5" fmla="*/ 5 h 164"/>
                  <a:gd name="T6" fmla="*/ 0 w 274"/>
                  <a:gd name="T7" fmla="*/ 159 h 164"/>
                  <a:gd name="T8" fmla="*/ 5 w 274"/>
                  <a:gd name="T9" fmla="*/ 164 h 164"/>
                  <a:gd name="T10" fmla="*/ 269 w 274"/>
                  <a:gd name="T11" fmla="*/ 164 h 164"/>
                  <a:gd name="T12" fmla="*/ 274 w 274"/>
                  <a:gd name="T13" fmla="*/ 159 h 164"/>
                  <a:gd name="T14" fmla="*/ 274 w 274"/>
                  <a:gd name="T15" fmla="*/ 5 h 164"/>
                  <a:gd name="T16" fmla="*/ 269 w 274"/>
                  <a:gd name="T17" fmla="*/ 0 h 164"/>
                  <a:gd name="T18" fmla="*/ 263 w 274"/>
                  <a:gd name="T19" fmla="*/ 154 h 164"/>
                  <a:gd name="T20" fmla="*/ 10 w 274"/>
                  <a:gd name="T21" fmla="*/ 154 h 164"/>
                  <a:gd name="T22" fmla="*/ 10 w 274"/>
                  <a:gd name="T23" fmla="*/ 10 h 164"/>
                  <a:gd name="T24" fmla="*/ 263 w 274"/>
                  <a:gd name="T25" fmla="*/ 10 h 164"/>
                  <a:gd name="T26" fmla="*/ 263 w 274"/>
                  <a:gd name="T27"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 h="164">
                    <a:moveTo>
                      <a:pt x="269" y="0"/>
                    </a:moveTo>
                    <a:cubicBezTo>
                      <a:pt x="5" y="0"/>
                      <a:pt x="5" y="0"/>
                      <a:pt x="5" y="0"/>
                    </a:cubicBezTo>
                    <a:cubicBezTo>
                      <a:pt x="2" y="0"/>
                      <a:pt x="0" y="2"/>
                      <a:pt x="0" y="5"/>
                    </a:cubicBezTo>
                    <a:cubicBezTo>
                      <a:pt x="0" y="159"/>
                      <a:pt x="0" y="159"/>
                      <a:pt x="0" y="159"/>
                    </a:cubicBezTo>
                    <a:cubicBezTo>
                      <a:pt x="0" y="162"/>
                      <a:pt x="2" y="164"/>
                      <a:pt x="5" y="164"/>
                    </a:cubicBezTo>
                    <a:cubicBezTo>
                      <a:pt x="269" y="164"/>
                      <a:pt x="269" y="164"/>
                      <a:pt x="269" y="164"/>
                    </a:cubicBezTo>
                    <a:cubicBezTo>
                      <a:pt x="272" y="164"/>
                      <a:pt x="274" y="162"/>
                      <a:pt x="274" y="159"/>
                    </a:cubicBezTo>
                    <a:cubicBezTo>
                      <a:pt x="274" y="5"/>
                      <a:pt x="274" y="5"/>
                      <a:pt x="274" y="5"/>
                    </a:cubicBezTo>
                    <a:cubicBezTo>
                      <a:pt x="274" y="2"/>
                      <a:pt x="272" y="0"/>
                      <a:pt x="269" y="0"/>
                    </a:cubicBezTo>
                    <a:moveTo>
                      <a:pt x="263" y="154"/>
                    </a:moveTo>
                    <a:cubicBezTo>
                      <a:pt x="10" y="154"/>
                      <a:pt x="10" y="154"/>
                      <a:pt x="10" y="154"/>
                    </a:cubicBezTo>
                    <a:cubicBezTo>
                      <a:pt x="10" y="10"/>
                      <a:pt x="10" y="10"/>
                      <a:pt x="10" y="10"/>
                    </a:cubicBezTo>
                    <a:cubicBezTo>
                      <a:pt x="263" y="10"/>
                      <a:pt x="263" y="10"/>
                      <a:pt x="263" y="10"/>
                    </a:cubicBezTo>
                    <a:lnTo>
                      <a:pt x="263" y="1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sp>
            <p:nvSpPr>
              <p:cNvPr id="48" name="Freeform 43">
                <a:extLst>
                  <a:ext uri="{FF2B5EF4-FFF2-40B4-BE49-F238E27FC236}">
                    <a16:creationId xmlns:a16="http://schemas.microsoft.com/office/drawing/2014/main" id="{B8DCB286-5C40-4EFE-B4CE-6B7F0FCFAA28}"/>
                  </a:ext>
                </a:extLst>
              </p:cNvPr>
              <p:cNvSpPr>
                <a:spLocks/>
              </p:cNvSpPr>
              <p:nvPr/>
            </p:nvSpPr>
            <p:spPr bwMode="auto">
              <a:xfrm>
                <a:off x="5916268" y="6449649"/>
                <a:ext cx="351320" cy="139160"/>
              </a:xfrm>
              <a:custGeom>
                <a:avLst/>
                <a:gdLst>
                  <a:gd name="T0" fmla="*/ 3 w 230"/>
                  <a:gd name="T1" fmla="*/ 10 h 91"/>
                  <a:gd name="T2" fmla="*/ 112 w 230"/>
                  <a:gd name="T3" fmla="*/ 90 h 91"/>
                  <a:gd name="T4" fmla="*/ 115 w 230"/>
                  <a:gd name="T5" fmla="*/ 91 h 91"/>
                  <a:gd name="T6" fmla="*/ 118 w 230"/>
                  <a:gd name="T7" fmla="*/ 90 h 91"/>
                  <a:gd name="T8" fmla="*/ 227 w 230"/>
                  <a:gd name="T9" fmla="*/ 10 h 91"/>
                  <a:gd name="T10" fmla="*/ 228 w 230"/>
                  <a:gd name="T11" fmla="*/ 2 h 91"/>
                  <a:gd name="T12" fmla="*/ 221 w 230"/>
                  <a:gd name="T13" fmla="*/ 1 h 91"/>
                  <a:gd name="T14" fmla="*/ 115 w 230"/>
                  <a:gd name="T15" fmla="*/ 79 h 91"/>
                  <a:gd name="T16" fmla="*/ 9 w 230"/>
                  <a:gd name="T17" fmla="*/ 1 h 91"/>
                  <a:gd name="T18" fmla="*/ 2 w 230"/>
                  <a:gd name="T19" fmla="*/ 2 h 91"/>
                  <a:gd name="T20" fmla="*/ 3 w 230"/>
                  <a:gd name="T21"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91">
                    <a:moveTo>
                      <a:pt x="3" y="10"/>
                    </a:moveTo>
                    <a:cubicBezTo>
                      <a:pt x="112" y="90"/>
                      <a:pt x="112" y="90"/>
                      <a:pt x="112" y="90"/>
                    </a:cubicBezTo>
                    <a:cubicBezTo>
                      <a:pt x="113" y="91"/>
                      <a:pt x="114" y="91"/>
                      <a:pt x="115" y="91"/>
                    </a:cubicBezTo>
                    <a:cubicBezTo>
                      <a:pt x="116" y="91"/>
                      <a:pt x="117" y="91"/>
                      <a:pt x="118" y="90"/>
                    </a:cubicBezTo>
                    <a:cubicBezTo>
                      <a:pt x="227" y="10"/>
                      <a:pt x="227" y="10"/>
                      <a:pt x="227" y="10"/>
                    </a:cubicBezTo>
                    <a:cubicBezTo>
                      <a:pt x="229" y="8"/>
                      <a:pt x="230" y="5"/>
                      <a:pt x="228" y="2"/>
                    </a:cubicBezTo>
                    <a:cubicBezTo>
                      <a:pt x="226" y="0"/>
                      <a:pt x="223" y="0"/>
                      <a:pt x="221" y="1"/>
                    </a:cubicBezTo>
                    <a:cubicBezTo>
                      <a:pt x="115" y="79"/>
                      <a:pt x="115" y="79"/>
                      <a:pt x="115" y="79"/>
                    </a:cubicBezTo>
                    <a:cubicBezTo>
                      <a:pt x="9" y="1"/>
                      <a:pt x="9" y="1"/>
                      <a:pt x="9" y="1"/>
                    </a:cubicBezTo>
                    <a:cubicBezTo>
                      <a:pt x="7" y="0"/>
                      <a:pt x="4" y="0"/>
                      <a:pt x="2" y="2"/>
                    </a:cubicBezTo>
                    <a:cubicBezTo>
                      <a:pt x="0" y="5"/>
                      <a:pt x="1" y="8"/>
                      <a:pt x="3" y="1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sz="1351"/>
              </a:p>
            </p:txBody>
          </p:sp>
        </p:grpSp>
      </p:grpSp>
      <p:sp>
        <p:nvSpPr>
          <p:cNvPr id="25" name="Title 2">
            <a:extLst>
              <a:ext uri="{FF2B5EF4-FFF2-40B4-BE49-F238E27FC236}">
                <a16:creationId xmlns:a16="http://schemas.microsoft.com/office/drawing/2014/main" id="{73E5B4CF-39A9-4A26-B24C-B974697D7C84}"/>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3" name="Footer Placeholder 2">
            <a:extLst>
              <a:ext uri="{FF2B5EF4-FFF2-40B4-BE49-F238E27FC236}">
                <a16:creationId xmlns:a16="http://schemas.microsoft.com/office/drawing/2014/main" id="{10EB2C44-14ED-4DD7-A5CB-3683F962278C}"/>
              </a:ext>
            </a:extLst>
          </p:cNvPr>
          <p:cNvSpPr>
            <a:spLocks noGrp="1"/>
          </p:cNvSpPr>
          <p:nvPr>
            <p:ph type="ftr" sz="quarter" idx="113"/>
          </p:nvPr>
        </p:nvSpPr>
        <p:spPr/>
        <p:txBody>
          <a:bodyPr/>
          <a:lstStyle/>
          <a:p>
            <a:r>
              <a:rPr lang="en-GB" dirty="0"/>
              <a:t>Privileged and confidential</a:t>
            </a:r>
          </a:p>
        </p:txBody>
      </p:sp>
    </p:spTree>
    <p:extLst>
      <p:ext uri="{BB962C8B-B14F-4D97-AF65-F5344CB8AC3E}">
        <p14:creationId xmlns:p14="http://schemas.microsoft.com/office/powerpoint/2010/main" val="14619163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8">
    <p:bg>
      <p:bgRef idx="1001">
        <a:schemeClr val="bg1"/>
      </p:bgRef>
    </p:bg>
    <p:spTree>
      <p:nvGrpSpPr>
        <p:cNvPr id="1" name=""/>
        <p:cNvGrpSpPr/>
        <p:nvPr/>
      </p:nvGrpSpPr>
      <p:grpSpPr>
        <a:xfrm>
          <a:off x="0" y="0"/>
          <a:ext cx="0" cy="0"/>
          <a:chOff x="0" y="0"/>
          <a:chExt cx="0" cy="0"/>
        </a:xfrm>
      </p:grpSpPr>
      <p:sp>
        <p:nvSpPr>
          <p:cNvPr id="40" name="Text Placeholder 11">
            <a:extLst>
              <a:ext uri="{FF2B5EF4-FFF2-40B4-BE49-F238E27FC236}">
                <a16:creationId xmlns:a16="http://schemas.microsoft.com/office/drawing/2014/main" id="{CAC73A95-86EF-4EB0-8A40-68EC0FC7D6A5}"/>
              </a:ext>
            </a:extLst>
          </p:cNvPr>
          <p:cNvSpPr>
            <a:spLocks noGrp="1"/>
          </p:cNvSpPr>
          <p:nvPr>
            <p:ph type="body" sz="quarter" idx="150" hasCustomPrompt="1"/>
          </p:nvPr>
        </p:nvSpPr>
        <p:spPr>
          <a:xfrm>
            <a:off x="1842899" y="1861200"/>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sz="1100"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3" name="Text Placeholder 11">
            <a:extLst>
              <a:ext uri="{FF2B5EF4-FFF2-40B4-BE49-F238E27FC236}">
                <a16:creationId xmlns:a16="http://schemas.microsoft.com/office/drawing/2014/main" id="{7DA52FA5-75E5-466C-85C2-0FFE2CB1F224}"/>
              </a:ext>
            </a:extLst>
          </p:cNvPr>
          <p:cNvSpPr>
            <a:spLocks noGrp="1"/>
          </p:cNvSpPr>
          <p:nvPr>
            <p:ph type="body" sz="quarter" idx="153" hasCustomPrompt="1"/>
          </p:nvPr>
        </p:nvSpPr>
        <p:spPr>
          <a:xfrm>
            <a:off x="6796853" y="1861200"/>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22" name="Picture Placeholder 2">
            <a:extLst>
              <a:ext uri="{FF2B5EF4-FFF2-40B4-BE49-F238E27FC236}">
                <a16:creationId xmlns:a16="http://schemas.microsoft.com/office/drawing/2014/main" id="{1BAD35DA-6507-DF46-8868-B5AE46E393C4}"/>
              </a:ext>
            </a:extLst>
          </p:cNvPr>
          <p:cNvSpPr>
            <a:spLocks noGrp="1"/>
          </p:cNvSpPr>
          <p:nvPr>
            <p:ph type="pic" sz="quarter" idx="155" hasCustomPrompt="1"/>
          </p:nvPr>
        </p:nvSpPr>
        <p:spPr>
          <a:xfrm>
            <a:off x="661736" y="1861200"/>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23" name="Picture Placeholder 2">
            <a:extLst>
              <a:ext uri="{FF2B5EF4-FFF2-40B4-BE49-F238E27FC236}">
                <a16:creationId xmlns:a16="http://schemas.microsoft.com/office/drawing/2014/main" id="{E7FBA6C7-6909-1448-8B43-6F457420CBF4}"/>
              </a:ext>
            </a:extLst>
          </p:cNvPr>
          <p:cNvSpPr>
            <a:spLocks noGrp="1"/>
          </p:cNvSpPr>
          <p:nvPr>
            <p:ph type="pic" sz="quarter" idx="105" hasCustomPrompt="1"/>
          </p:nvPr>
        </p:nvSpPr>
        <p:spPr>
          <a:xfrm>
            <a:off x="5622318" y="1861200"/>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35" name="Text Placeholder 11">
            <a:extLst>
              <a:ext uri="{FF2B5EF4-FFF2-40B4-BE49-F238E27FC236}">
                <a16:creationId xmlns:a16="http://schemas.microsoft.com/office/drawing/2014/main" id="{3FF18AC4-5E93-F142-94E4-E60E1F6C4D0C}"/>
              </a:ext>
            </a:extLst>
          </p:cNvPr>
          <p:cNvSpPr>
            <a:spLocks noGrp="1"/>
          </p:cNvSpPr>
          <p:nvPr>
            <p:ph type="body" sz="quarter" idx="156" hasCustomPrompt="1"/>
          </p:nvPr>
        </p:nvSpPr>
        <p:spPr>
          <a:xfrm>
            <a:off x="1842899" y="4462244"/>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sz="1100"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36" name="Text Placeholder 11">
            <a:extLst>
              <a:ext uri="{FF2B5EF4-FFF2-40B4-BE49-F238E27FC236}">
                <a16:creationId xmlns:a16="http://schemas.microsoft.com/office/drawing/2014/main" id="{491CB0E2-F893-2141-A9A5-56EFBB66A872}"/>
              </a:ext>
            </a:extLst>
          </p:cNvPr>
          <p:cNvSpPr>
            <a:spLocks noGrp="1"/>
          </p:cNvSpPr>
          <p:nvPr>
            <p:ph type="body" sz="quarter" idx="157" hasCustomPrompt="1"/>
          </p:nvPr>
        </p:nvSpPr>
        <p:spPr>
          <a:xfrm>
            <a:off x="6796853" y="4462244"/>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37" name="Picture Placeholder 2">
            <a:extLst>
              <a:ext uri="{FF2B5EF4-FFF2-40B4-BE49-F238E27FC236}">
                <a16:creationId xmlns:a16="http://schemas.microsoft.com/office/drawing/2014/main" id="{8ECE67F5-B5D7-B145-B724-6B8CF6D34955}"/>
              </a:ext>
            </a:extLst>
          </p:cNvPr>
          <p:cNvSpPr>
            <a:spLocks noGrp="1"/>
          </p:cNvSpPr>
          <p:nvPr>
            <p:ph type="pic" sz="quarter" idx="158" hasCustomPrompt="1"/>
          </p:nvPr>
        </p:nvSpPr>
        <p:spPr>
          <a:xfrm>
            <a:off x="661736" y="4462244"/>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38" name="Picture Placeholder 2">
            <a:extLst>
              <a:ext uri="{FF2B5EF4-FFF2-40B4-BE49-F238E27FC236}">
                <a16:creationId xmlns:a16="http://schemas.microsoft.com/office/drawing/2014/main" id="{6F3AEE06-C0D9-F340-9EDD-8B8704E51936}"/>
              </a:ext>
            </a:extLst>
          </p:cNvPr>
          <p:cNvSpPr>
            <a:spLocks noGrp="1"/>
          </p:cNvSpPr>
          <p:nvPr>
            <p:ph type="pic" sz="quarter" idx="159" hasCustomPrompt="1"/>
          </p:nvPr>
        </p:nvSpPr>
        <p:spPr>
          <a:xfrm>
            <a:off x="5622318" y="4462244"/>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39" name="Text Placeholder 11">
            <a:extLst>
              <a:ext uri="{FF2B5EF4-FFF2-40B4-BE49-F238E27FC236}">
                <a16:creationId xmlns:a16="http://schemas.microsoft.com/office/drawing/2014/main" id="{A2B9C698-7ED7-5E43-8F75-1AEF0BBB78B5}"/>
              </a:ext>
            </a:extLst>
          </p:cNvPr>
          <p:cNvSpPr>
            <a:spLocks noGrp="1"/>
          </p:cNvSpPr>
          <p:nvPr>
            <p:ph type="body" sz="quarter" idx="160" hasCustomPrompt="1"/>
          </p:nvPr>
        </p:nvSpPr>
        <p:spPr>
          <a:xfrm>
            <a:off x="1842899" y="3161722"/>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sz="1100"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5" name="Text Placeholder 11">
            <a:extLst>
              <a:ext uri="{FF2B5EF4-FFF2-40B4-BE49-F238E27FC236}">
                <a16:creationId xmlns:a16="http://schemas.microsoft.com/office/drawing/2014/main" id="{C981F9A3-15E5-D243-A143-87EBC51B683B}"/>
              </a:ext>
            </a:extLst>
          </p:cNvPr>
          <p:cNvSpPr>
            <a:spLocks noGrp="1"/>
          </p:cNvSpPr>
          <p:nvPr>
            <p:ph type="body" sz="quarter" idx="161" hasCustomPrompt="1"/>
          </p:nvPr>
        </p:nvSpPr>
        <p:spPr>
          <a:xfrm>
            <a:off x="6796853" y="3161722"/>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46" name="Picture Placeholder 2">
            <a:extLst>
              <a:ext uri="{FF2B5EF4-FFF2-40B4-BE49-F238E27FC236}">
                <a16:creationId xmlns:a16="http://schemas.microsoft.com/office/drawing/2014/main" id="{93CB0490-D505-3D43-8C10-249756149FAA}"/>
              </a:ext>
            </a:extLst>
          </p:cNvPr>
          <p:cNvSpPr>
            <a:spLocks noGrp="1"/>
          </p:cNvSpPr>
          <p:nvPr>
            <p:ph type="pic" sz="quarter" idx="162" hasCustomPrompt="1"/>
          </p:nvPr>
        </p:nvSpPr>
        <p:spPr>
          <a:xfrm>
            <a:off x="661736" y="3161722"/>
            <a:ext cx="1009212" cy="1008000"/>
          </a:xfrm>
          <a:prstGeom prst="rect">
            <a:avLst/>
          </a:prstGeom>
          <a:solidFill>
            <a:srgbClr val="DBD5CD"/>
          </a:solidFill>
        </p:spPr>
        <p:txBody>
          <a:bodyPr anchor="ctr">
            <a:normAutofit/>
          </a:bodyPr>
          <a:lstStyle>
            <a:lvl1pPr marL="0" marR="0" indent="0" algn="ctr" defTabSz="914400" rtl="0" eaLnBrk="1" fontAlgn="auto" latinLnBrk="0" hangingPunct="1">
              <a:lnSpc>
                <a:spcPct val="120000"/>
              </a:lnSpc>
              <a:spcBef>
                <a:spcPts val="0"/>
              </a:spcBef>
              <a:spcAft>
                <a:spcPts val="0"/>
              </a:spcAft>
              <a:buClrTx/>
              <a:buSzTx/>
              <a:buFont typeface="Roboto" panose="02000000000000000000" pitchFamily="2"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47" name="Picture Placeholder 2">
            <a:extLst>
              <a:ext uri="{FF2B5EF4-FFF2-40B4-BE49-F238E27FC236}">
                <a16:creationId xmlns:a16="http://schemas.microsoft.com/office/drawing/2014/main" id="{C8D42D5B-2A70-C042-BE38-6F34558D8786}"/>
              </a:ext>
            </a:extLst>
          </p:cNvPr>
          <p:cNvSpPr>
            <a:spLocks noGrp="1"/>
          </p:cNvSpPr>
          <p:nvPr>
            <p:ph type="pic" sz="quarter" idx="163" hasCustomPrompt="1"/>
          </p:nvPr>
        </p:nvSpPr>
        <p:spPr>
          <a:xfrm>
            <a:off x="5622318" y="3161722"/>
            <a:ext cx="1009212" cy="1008000"/>
          </a:xfrm>
          <a:prstGeom prst="rect">
            <a:avLst/>
          </a:prstGeom>
          <a:solidFill>
            <a:srgbClr val="DBD5CD"/>
          </a:solidFill>
        </p:spPr>
        <p:txBody>
          <a:bodyPr anchor="ctr">
            <a:normAutofit/>
          </a:bodyPr>
          <a:lstStyle>
            <a:lvl1pPr marL="0" marR="0" indent="0" algn="ctr" defTabSz="914400" rtl="0" eaLnBrk="1" fontAlgn="auto" latinLnBrk="0" hangingPunct="1">
              <a:lnSpc>
                <a:spcPct val="120000"/>
              </a:lnSpc>
              <a:spcBef>
                <a:spcPts val="0"/>
              </a:spcBef>
              <a:spcAft>
                <a:spcPts val="0"/>
              </a:spcAft>
              <a:buClrTx/>
              <a:buSzTx/>
              <a:buFont typeface="Roboto" panose="02000000000000000000" pitchFamily="2"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2" name="Slide Number Placeholder 1">
            <a:extLst>
              <a:ext uri="{FF2B5EF4-FFF2-40B4-BE49-F238E27FC236}">
                <a16:creationId xmlns:a16="http://schemas.microsoft.com/office/drawing/2014/main" id="{BEFC3961-1C39-FF46-8E7D-B3A29DBA4E49}"/>
              </a:ext>
            </a:extLst>
          </p:cNvPr>
          <p:cNvSpPr>
            <a:spLocks noGrp="1"/>
          </p:cNvSpPr>
          <p:nvPr>
            <p:ph type="sldNum" sz="quarter" idx="164"/>
          </p:nvPr>
        </p:nvSpPr>
        <p:spPr/>
        <p:txBody>
          <a:bodyPr/>
          <a:lstStyle/>
          <a:p>
            <a:fld id="{43AF8A32-4019-4AE5-88B2-CEB76CB46465}" type="slidenum">
              <a:rPr lang="en-GB" smtClean="0"/>
              <a:pPr/>
              <a:t>‹nr.›</a:t>
            </a:fld>
            <a:endParaRPr lang="en-GB" dirty="0"/>
          </a:p>
        </p:txBody>
      </p:sp>
      <p:sp>
        <p:nvSpPr>
          <p:cNvPr id="24" name="Tijdelijke aanduiding voor tekst 12">
            <a:extLst>
              <a:ext uri="{FF2B5EF4-FFF2-40B4-BE49-F238E27FC236}">
                <a16:creationId xmlns:a16="http://schemas.microsoft.com/office/drawing/2014/main" id="{856E19F6-A728-4C47-8757-380A907BE511}"/>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25" name="Text Placeholder 11">
            <a:extLst>
              <a:ext uri="{FF2B5EF4-FFF2-40B4-BE49-F238E27FC236}">
                <a16:creationId xmlns:a16="http://schemas.microsoft.com/office/drawing/2014/main" id="{CCA5DC8D-DFAB-4545-A83C-911014D68F54}"/>
              </a:ext>
            </a:extLst>
          </p:cNvPr>
          <p:cNvSpPr>
            <a:spLocks noGrp="1"/>
          </p:cNvSpPr>
          <p:nvPr>
            <p:ph type="body" sz="quarter" idx="165" hasCustomPrompt="1"/>
          </p:nvPr>
        </p:nvSpPr>
        <p:spPr>
          <a:xfrm>
            <a:off x="1842899" y="5762765"/>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sz="1100"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a:p>
            <a:endParaRPr lang="en-GB" dirty="0"/>
          </a:p>
        </p:txBody>
      </p:sp>
      <p:sp>
        <p:nvSpPr>
          <p:cNvPr id="26" name="Text Placeholder 11">
            <a:extLst>
              <a:ext uri="{FF2B5EF4-FFF2-40B4-BE49-F238E27FC236}">
                <a16:creationId xmlns:a16="http://schemas.microsoft.com/office/drawing/2014/main" id="{2B4ECCCF-B16D-4E1F-AC7A-91CB110B782F}"/>
              </a:ext>
            </a:extLst>
          </p:cNvPr>
          <p:cNvSpPr>
            <a:spLocks noGrp="1"/>
          </p:cNvSpPr>
          <p:nvPr>
            <p:ph type="body" sz="quarter" idx="166" hasCustomPrompt="1"/>
          </p:nvPr>
        </p:nvSpPr>
        <p:spPr>
          <a:xfrm>
            <a:off x="6796853" y="5762765"/>
            <a:ext cx="3315056" cy="1118046"/>
          </a:xfrm>
          <a:prstGeom prst="rect">
            <a:avLst/>
          </a:prstGeom>
        </p:spPr>
        <p:txBody>
          <a:bodyPr tIns="0">
            <a:noAutofit/>
          </a:bodyPr>
          <a:lstStyle>
            <a:lvl1pPr>
              <a:lnSpc>
                <a:spcPct val="100000"/>
              </a:lnSpc>
              <a:spcBef>
                <a:spcPts val="0"/>
              </a:spcBef>
              <a:spcAft>
                <a:spcPts val="1000"/>
              </a:spcAft>
              <a:defRPr sz="1400" b="1" i="0">
                <a:latin typeface="+mj-lt"/>
                <a:ea typeface="Roboto Light" panose="02000000000000000000" pitchFamily="2" charset="0"/>
              </a:defRPr>
            </a:lvl1pPr>
            <a:lvl2pPr>
              <a:lnSpc>
                <a:spcPct val="100000"/>
              </a:lnSpc>
              <a:defRPr b="0" i="0">
                <a:solidFill>
                  <a:schemeClr val="tx2"/>
                </a:solidFill>
                <a:latin typeface="Roboto Light" panose="02000000000000000000" pitchFamily="2" charset="0"/>
                <a:ea typeface="Roboto Light" panose="02000000000000000000" pitchFamily="2" charset="0"/>
              </a:defRPr>
            </a:lvl2pPr>
          </a:lstStyle>
          <a:p>
            <a:pPr>
              <a:spcAft>
                <a:spcPts val="1000"/>
              </a:spcAft>
            </a:pPr>
            <a:r>
              <a:rPr lang="en-GB" dirty="0"/>
              <a:t>First and Last Name</a:t>
            </a:r>
          </a:p>
          <a:p>
            <a:pPr lvl="1">
              <a:spcBef>
                <a:spcPts val="0"/>
              </a:spcBef>
            </a:pPr>
            <a:r>
              <a:rPr lang="en-GB" dirty="0"/>
              <a:t>function</a:t>
            </a:r>
          </a:p>
          <a:p>
            <a:pPr lvl="1">
              <a:spcBef>
                <a:spcPts val="0"/>
              </a:spcBef>
            </a:pPr>
            <a:r>
              <a:rPr lang="en-GB" dirty="0"/>
              <a:t>+31 12 345 6789</a:t>
            </a:r>
          </a:p>
          <a:p>
            <a:pPr lvl="1">
              <a:spcBef>
                <a:spcPts val="0"/>
              </a:spcBef>
            </a:pPr>
            <a:r>
              <a:rPr lang="en-GB" dirty="0"/>
              <a:t>firstname.lastname@debrauw.com</a:t>
            </a:r>
          </a:p>
          <a:p>
            <a:endParaRPr lang="en-GB" dirty="0"/>
          </a:p>
        </p:txBody>
      </p:sp>
      <p:sp>
        <p:nvSpPr>
          <p:cNvPr id="27" name="Picture Placeholder 2">
            <a:extLst>
              <a:ext uri="{FF2B5EF4-FFF2-40B4-BE49-F238E27FC236}">
                <a16:creationId xmlns:a16="http://schemas.microsoft.com/office/drawing/2014/main" id="{539D4EFF-4A91-4584-BADA-6EF29C38F2F3}"/>
              </a:ext>
            </a:extLst>
          </p:cNvPr>
          <p:cNvSpPr>
            <a:spLocks noGrp="1"/>
          </p:cNvSpPr>
          <p:nvPr>
            <p:ph type="pic" sz="quarter" idx="167" hasCustomPrompt="1"/>
          </p:nvPr>
        </p:nvSpPr>
        <p:spPr>
          <a:xfrm>
            <a:off x="661736" y="5762765"/>
            <a:ext cx="1009212" cy="1008000"/>
          </a:xfrm>
          <a:prstGeom prst="rect">
            <a:avLst/>
          </a:prstGeom>
          <a:solidFill>
            <a:srgbClr val="DBD5CD"/>
          </a:solidFill>
        </p:spPr>
        <p:txBody>
          <a:bodyPr anchor="ctr">
            <a:normAutofit/>
          </a:bodyPr>
          <a:lstStyle>
            <a:lvl1pPr marL="0" marR="0" indent="0" algn="ctr" defTabSz="914400" rtl="0" eaLnBrk="1" fontAlgn="auto" latinLnBrk="0" hangingPunct="1">
              <a:lnSpc>
                <a:spcPct val="120000"/>
              </a:lnSpc>
              <a:spcBef>
                <a:spcPts val="0"/>
              </a:spcBef>
              <a:spcAft>
                <a:spcPts val="0"/>
              </a:spcAft>
              <a:buClrTx/>
              <a:buSzTx/>
              <a:buFont typeface="Roboto" panose="02000000000000000000" pitchFamily="2" charset="0"/>
              <a:buNone/>
              <a:tabLst/>
              <a:defRPr sz="1400" b="1" i="0">
                <a:solidFill>
                  <a:schemeClr val="tx2"/>
                </a:solidFill>
                <a:latin typeface="+mj-lt"/>
                <a:ea typeface="Roboto Light" panose="02000000000000000000" pitchFamily="2" charset="0"/>
              </a:defRPr>
            </a:lvl1pPr>
          </a:lstStyle>
          <a:p>
            <a:r>
              <a:rPr lang="en-GB" dirty="0"/>
              <a:t>Click to insert picture</a:t>
            </a:r>
          </a:p>
        </p:txBody>
      </p:sp>
      <p:sp>
        <p:nvSpPr>
          <p:cNvPr id="28" name="Picture Placeholder 2">
            <a:extLst>
              <a:ext uri="{FF2B5EF4-FFF2-40B4-BE49-F238E27FC236}">
                <a16:creationId xmlns:a16="http://schemas.microsoft.com/office/drawing/2014/main" id="{C88FDE12-8B14-489C-AFA9-F7FB3B07127A}"/>
              </a:ext>
            </a:extLst>
          </p:cNvPr>
          <p:cNvSpPr>
            <a:spLocks noGrp="1"/>
          </p:cNvSpPr>
          <p:nvPr>
            <p:ph type="pic" sz="quarter" idx="168" hasCustomPrompt="1"/>
          </p:nvPr>
        </p:nvSpPr>
        <p:spPr>
          <a:xfrm>
            <a:off x="5622318" y="5762765"/>
            <a:ext cx="1009212" cy="1008000"/>
          </a:xfrm>
          <a:prstGeom prst="rect">
            <a:avLst/>
          </a:prstGeom>
          <a:solidFill>
            <a:srgbClr val="DBD5CD"/>
          </a:solidFill>
        </p:spPr>
        <p:txBody>
          <a:bodyPr anchor="ctr">
            <a:normAutofit/>
          </a:bodyPr>
          <a:lstStyle>
            <a:lvl1pPr algn="ctr">
              <a:defRPr sz="1400" b="1" i="0">
                <a:solidFill>
                  <a:schemeClr val="tx2"/>
                </a:solidFill>
                <a:latin typeface="+mj-lt"/>
                <a:ea typeface="Roboto Light" panose="02000000000000000000" pitchFamily="2" charset="0"/>
              </a:defRPr>
            </a:lvl1pPr>
          </a:lstStyle>
          <a:p>
            <a:r>
              <a:rPr lang="en-GB" dirty="0"/>
              <a:t>Click to insert picture</a:t>
            </a:r>
          </a:p>
        </p:txBody>
      </p:sp>
      <p:sp>
        <p:nvSpPr>
          <p:cNvPr id="29" name="Title 2">
            <a:extLst>
              <a:ext uri="{FF2B5EF4-FFF2-40B4-BE49-F238E27FC236}">
                <a16:creationId xmlns:a16="http://schemas.microsoft.com/office/drawing/2014/main" id="{1E8F1476-6481-474E-82B7-6AA55ECA5795}"/>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3" name="Footer Placeholder 2">
            <a:extLst>
              <a:ext uri="{FF2B5EF4-FFF2-40B4-BE49-F238E27FC236}">
                <a16:creationId xmlns:a16="http://schemas.microsoft.com/office/drawing/2014/main" id="{BAE1599C-F7DF-4996-A8AB-5B26CA120513}"/>
              </a:ext>
            </a:extLst>
          </p:cNvPr>
          <p:cNvSpPr>
            <a:spLocks noGrp="1"/>
          </p:cNvSpPr>
          <p:nvPr>
            <p:ph type="ftr" sz="quarter" idx="169"/>
          </p:nvPr>
        </p:nvSpPr>
        <p:spPr/>
        <p:txBody>
          <a:bodyPr/>
          <a:lstStyle/>
          <a:p>
            <a:r>
              <a:rPr lang="en-GB" dirty="0"/>
              <a:t>Privileged and confidential</a:t>
            </a:r>
          </a:p>
        </p:txBody>
      </p:sp>
    </p:spTree>
    <p:extLst>
      <p:ext uri="{BB962C8B-B14F-4D97-AF65-F5344CB8AC3E}">
        <p14:creationId xmlns:p14="http://schemas.microsoft.com/office/powerpoint/2010/main" val="16596441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lackstone Blue ">
    <p:bg>
      <p:bgRef idx="1001">
        <a:schemeClr val="bg1"/>
      </p:bgRef>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478C35A6-AF8D-4653-B65F-4D67DA856141}"/>
              </a:ext>
            </a:extLst>
          </p:cNvPr>
          <p:cNvSpPr>
            <a:spLocks noGrp="1"/>
          </p:cNvSpPr>
          <p:nvPr>
            <p:ph type="pic" sz="quarter" idx="13" hasCustomPrompt="1"/>
          </p:nvPr>
        </p:nvSpPr>
        <p:spPr>
          <a:xfrm>
            <a:off x="-557"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15" name="Tijdelijke aanduiding voor tekst 2">
            <a:extLst>
              <a:ext uri="{FF2B5EF4-FFF2-40B4-BE49-F238E27FC236}">
                <a16:creationId xmlns:a16="http://schemas.microsoft.com/office/drawing/2014/main" id="{23ABE4D1-2AEC-47CD-B1D2-7BBC5556E56E}"/>
              </a:ext>
            </a:extLst>
          </p:cNvPr>
          <p:cNvSpPr>
            <a:spLocks noGrp="1"/>
          </p:cNvSpPr>
          <p:nvPr>
            <p:ph type="body" sz="quarter" idx="10" hasCustomPrompt="1"/>
          </p:nvPr>
        </p:nvSpPr>
        <p:spPr>
          <a:xfrm>
            <a:off x="569015" y="4259309"/>
            <a:ext cx="9553785" cy="955459"/>
          </a:xfrm>
          <a:prstGeom prst="rect">
            <a:avLst/>
          </a:prstGeom>
        </p:spPr>
        <p:txBody>
          <a:bodyPr>
            <a:noAutofit/>
          </a:bodyPr>
          <a:lstStyle>
            <a:lvl1pPr marL="0" indent="0" algn="ctr">
              <a:lnSpc>
                <a:spcPct val="90000"/>
              </a:lnSpc>
              <a:buNone/>
              <a:defRPr sz="2500" b="0" i="0">
                <a:solidFill>
                  <a:schemeClr val="tx1"/>
                </a:solidFill>
                <a:latin typeface="Roboto Light" panose="02000000000000000000" pitchFamily="2" charset="0"/>
                <a:ea typeface="Roboto Light" panose="02000000000000000000" pitchFamily="2" charset="0"/>
              </a:defRPr>
            </a:lvl1pPr>
          </a:lstStyle>
          <a:p>
            <a:r>
              <a:rPr lang="en-GB" dirty="0"/>
              <a:t>Subtitle of the presentation</a:t>
            </a:r>
          </a:p>
        </p:txBody>
      </p:sp>
      <p:sp>
        <p:nvSpPr>
          <p:cNvPr id="16" name="Tijdelijke aanduiding voor tekst 23">
            <a:extLst>
              <a:ext uri="{FF2B5EF4-FFF2-40B4-BE49-F238E27FC236}">
                <a16:creationId xmlns:a16="http://schemas.microsoft.com/office/drawing/2014/main" id="{77CFC8BB-48EE-455D-87B1-A41248750107}"/>
              </a:ext>
            </a:extLst>
          </p:cNvPr>
          <p:cNvSpPr>
            <a:spLocks noGrp="1"/>
          </p:cNvSpPr>
          <p:nvPr>
            <p:ph type="body" sz="quarter" idx="11" hasCustomPrompt="1"/>
          </p:nvPr>
        </p:nvSpPr>
        <p:spPr>
          <a:xfrm>
            <a:off x="563317" y="291999"/>
            <a:ext cx="4776893" cy="402483"/>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Date</a:t>
            </a:r>
          </a:p>
        </p:txBody>
      </p:sp>
      <p:sp>
        <p:nvSpPr>
          <p:cNvPr id="17" name="Tijdelijke aanduiding voor tekst 23">
            <a:extLst>
              <a:ext uri="{FF2B5EF4-FFF2-40B4-BE49-F238E27FC236}">
                <a16:creationId xmlns:a16="http://schemas.microsoft.com/office/drawing/2014/main" id="{BD21BA94-3C1E-43AC-B933-DF352E16E77E}"/>
              </a:ext>
            </a:extLst>
          </p:cNvPr>
          <p:cNvSpPr>
            <a:spLocks noGrp="1"/>
          </p:cNvSpPr>
          <p:nvPr>
            <p:ph type="body" sz="quarter" idx="12" hasCustomPrompt="1"/>
          </p:nvPr>
        </p:nvSpPr>
        <p:spPr>
          <a:xfrm>
            <a:off x="569014" y="6775709"/>
            <a:ext cx="4776893" cy="402483"/>
          </a:xfrm>
          <a:prstGeom prst="rect">
            <a:avLst/>
          </a:prstGeom>
        </p:spPr>
        <p:txBody>
          <a:bodyPr>
            <a:noAutofit/>
          </a:bodyPr>
          <a:lstStyle>
            <a:lvl1pPr marL="0" indent="0">
              <a:buNone/>
              <a:defRPr sz="2000" b="0" i="0" cap="all" baseline="0">
                <a:solidFill>
                  <a:schemeClr val="tx1"/>
                </a:solidFill>
                <a:latin typeface="Roboto Light" panose="02000000000000000000" pitchFamily="2" charset="0"/>
                <a:ea typeface="Roboto Light" panose="02000000000000000000" pitchFamily="2" charset="0"/>
              </a:defRPr>
            </a:lvl1pPr>
          </a:lstStyle>
          <a:p>
            <a:r>
              <a:rPr lang="en-GB" dirty="0"/>
              <a:t>Speaker name</a:t>
            </a:r>
          </a:p>
        </p:txBody>
      </p:sp>
      <p:sp>
        <p:nvSpPr>
          <p:cNvPr id="18" name="Titel 19">
            <a:extLst>
              <a:ext uri="{FF2B5EF4-FFF2-40B4-BE49-F238E27FC236}">
                <a16:creationId xmlns:a16="http://schemas.microsoft.com/office/drawing/2014/main" id="{5BEF5616-80FC-4203-BFA1-5E588BC66F6C}"/>
              </a:ext>
            </a:extLst>
          </p:cNvPr>
          <p:cNvSpPr>
            <a:spLocks noGrp="1"/>
          </p:cNvSpPr>
          <p:nvPr>
            <p:ph type="title" hasCustomPrompt="1"/>
          </p:nvPr>
        </p:nvSpPr>
        <p:spPr>
          <a:xfrm>
            <a:off x="569015" y="1671055"/>
            <a:ext cx="9553786" cy="2402265"/>
          </a:xfrm>
          <a:prstGeom prst="rect">
            <a:avLst/>
          </a:prstGeom>
        </p:spPr>
        <p:txBody>
          <a:bodyPr anchor="b" anchorCtr="0">
            <a:noAutofit/>
          </a:bodyPr>
          <a:lstStyle>
            <a:lvl1pPr algn="ctr">
              <a:defRPr sz="4500" b="1" cap="all" baseline="0">
                <a:solidFill>
                  <a:schemeClr val="tx1"/>
                </a:solidFill>
                <a:latin typeface="+mj-lt"/>
                <a:ea typeface="Roboto Condensed" panose="02000000000000000000" pitchFamily="2" charset="0"/>
              </a:defRPr>
            </a:lvl1pPr>
          </a:lstStyle>
          <a:p>
            <a:r>
              <a:rPr lang="en-GB" dirty="0"/>
              <a:t>Add Title</a:t>
            </a:r>
          </a:p>
        </p:txBody>
      </p:sp>
      <p:pic>
        <p:nvPicPr>
          <p:cNvPr id="8" name="Picture 7">
            <a:extLst>
              <a:ext uri="{FF2B5EF4-FFF2-40B4-BE49-F238E27FC236}">
                <a16:creationId xmlns:a16="http://schemas.microsoft.com/office/drawing/2014/main" id="{72D30FD5-70E4-4582-95D0-A561230027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1886506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header">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681EE7-5B63-7846-B341-213D81344D38}"/>
              </a:ext>
            </a:extLst>
          </p:cNvPr>
          <p:cNvSpPr>
            <a:spLocks noGrp="1"/>
          </p:cNvSpPr>
          <p:nvPr>
            <p:ph type="sldNum" sz="quarter" idx="16"/>
          </p:nvPr>
        </p:nvSpPr>
        <p:spPr/>
        <p:txBody>
          <a:bodyPr/>
          <a:lstStyle/>
          <a:p>
            <a:fld id="{43AF8A32-4019-4AE5-88B2-CEB76CB46465}" type="slidenum">
              <a:rPr lang="en-GB" smtClean="0"/>
              <a:pPr/>
              <a:t>‹nr.›</a:t>
            </a:fld>
            <a:endParaRPr lang="en-GB" dirty="0"/>
          </a:p>
        </p:txBody>
      </p:sp>
      <p:sp>
        <p:nvSpPr>
          <p:cNvPr id="13" name="Tijdelijke aanduiding voor tekst 12">
            <a:extLst>
              <a:ext uri="{FF2B5EF4-FFF2-40B4-BE49-F238E27FC236}">
                <a16:creationId xmlns:a16="http://schemas.microsoft.com/office/drawing/2014/main" id="{ED7D0BD9-EABB-5F4E-A8E1-04E4ACB7D180}"/>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5" name="Title 2">
            <a:extLst>
              <a:ext uri="{FF2B5EF4-FFF2-40B4-BE49-F238E27FC236}">
                <a16:creationId xmlns:a16="http://schemas.microsoft.com/office/drawing/2014/main" id="{49CF8B87-A2C1-43D8-B247-8B00E72528B6}"/>
              </a:ext>
            </a:extLst>
          </p:cNvPr>
          <p:cNvSpPr>
            <a:spLocks noGrp="1"/>
          </p:cNvSpPr>
          <p:nvPr>
            <p:ph type="title" hasCustomPrompt="1"/>
          </p:nvPr>
        </p:nvSpPr>
        <p:spPr>
          <a:xfrm>
            <a:off x="569014" y="388456"/>
            <a:ext cx="7509600" cy="331200"/>
          </a:xfrm>
          <a:prstGeom prst="rect">
            <a:avLst/>
          </a:prstGeom>
        </p:spPr>
        <p:txBody>
          <a:bodyPr/>
          <a:lstStyle>
            <a:lvl1pPr>
              <a:defRPr/>
            </a:lvl1pPr>
          </a:lstStyle>
          <a:p>
            <a:r>
              <a:rPr lang="en-GB" sz="2000" dirty="0">
                <a:solidFill>
                  <a:schemeClr val="tx2"/>
                </a:solidFill>
              </a:rPr>
              <a:t>Main Title</a:t>
            </a:r>
          </a:p>
        </p:txBody>
      </p:sp>
      <p:sp>
        <p:nvSpPr>
          <p:cNvPr id="3" name="Footer Placeholder 2">
            <a:extLst>
              <a:ext uri="{FF2B5EF4-FFF2-40B4-BE49-F238E27FC236}">
                <a16:creationId xmlns:a16="http://schemas.microsoft.com/office/drawing/2014/main" id="{F7F80857-59FF-4B1C-8D27-980C53E599EA}"/>
              </a:ext>
            </a:extLst>
          </p:cNvPr>
          <p:cNvSpPr>
            <a:spLocks noGrp="1"/>
          </p:cNvSpPr>
          <p:nvPr>
            <p:ph type="ftr" sz="quarter" idx="17"/>
          </p:nvPr>
        </p:nvSpPr>
        <p:spPr/>
        <p:txBody>
          <a:bodyPr/>
          <a:lstStyle/>
          <a:p>
            <a:r>
              <a:rPr lang="en-GB" dirty="0"/>
              <a:t>Privileged and confidential</a:t>
            </a:r>
          </a:p>
        </p:txBody>
      </p:sp>
    </p:spTree>
    <p:extLst>
      <p:ext uri="{BB962C8B-B14F-4D97-AF65-F5344CB8AC3E}">
        <p14:creationId xmlns:p14="http://schemas.microsoft.com/office/powerpoint/2010/main" val="40098468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668A6FC-B2F0-4D5D-A758-4470A8C68D2D}"/>
              </a:ext>
            </a:extLst>
          </p:cNvPr>
          <p:cNvSpPr>
            <a:spLocks noGrp="1"/>
          </p:cNvSpPr>
          <p:nvPr>
            <p:ph sz="quarter" idx="16" hasCustomPrompt="1"/>
          </p:nvPr>
        </p:nvSpPr>
        <p:spPr>
          <a:xfrm>
            <a:off x="568705" y="1817055"/>
            <a:ext cx="6559170" cy="5189644"/>
          </a:xfrm>
          <a:prstGeom prst="rect">
            <a:avLst/>
          </a:prstGeom>
        </p:spPr>
        <p:txBody>
          <a:bodyPr>
            <a:noAutofit/>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Slide Number Placeholder 1">
            <a:extLst>
              <a:ext uri="{FF2B5EF4-FFF2-40B4-BE49-F238E27FC236}">
                <a16:creationId xmlns:a16="http://schemas.microsoft.com/office/drawing/2014/main" id="{234569C4-ADDB-F143-B27F-06BA13663359}"/>
              </a:ext>
            </a:extLst>
          </p:cNvPr>
          <p:cNvSpPr>
            <a:spLocks noGrp="1"/>
          </p:cNvSpPr>
          <p:nvPr>
            <p:ph type="sldNum" sz="quarter" idx="17"/>
          </p:nvPr>
        </p:nvSpPr>
        <p:spPr/>
        <p:txBody>
          <a:bodyPr/>
          <a:lstStyle/>
          <a:p>
            <a:fld id="{43AF8A32-4019-4AE5-88B2-CEB76CB46465}" type="slidenum">
              <a:rPr lang="en-GB" smtClean="0"/>
              <a:pPr/>
              <a:t>‹nr.›</a:t>
            </a:fld>
            <a:endParaRPr lang="en-GB" dirty="0"/>
          </a:p>
        </p:txBody>
      </p:sp>
      <p:pic>
        <p:nvPicPr>
          <p:cNvPr id="5" name="Picture 4">
            <a:extLst>
              <a:ext uri="{FF2B5EF4-FFF2-40B4-BE49-F238E27FC236}">
                <a16:creationId xmlns:a16="http://schemas.microsoft.com/office/drawing/2014/main" id="{BFE1BF26-2355-424E-BEB6-3C23F2D059F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8017" y="420857"/>
            <a:ext cx="1551839" cy="514800"/>
          </a:xfrm>
          <a:prstGeom prst="rect">
            <a:avLst/>
          </a:prstGeom>
        </p:spPr>
      </p:pic>
      <p:sp>
        <p:nvSpPr>
          <p:cNvPr id="4" name="Footer Placeholder 3">
            <a:extLst>
              <a:ext uri="{FF2B5EF4-FFF2-40B4-BE49-F238E27FC236}">
                <a16:creationId xmlns:a16="http://schemas.microsoft.com/office/drawing/2014/main" id="{37502BD4-AEF9-4452-8B37-674744457C19}"/>
              </a:ext>
            </a:extLst>
          </p:cNvPr>
          <p:cNvSpPr>
            <a:spLocks noGrp="1"/>
          </p:cNvSpPr>
          <p:nvPr>
            <p:ph type="ftr" sz="quarter" idx="18"/>
          </p:nvPr>
        </p:nvSpPr>
        <p:spPr/>
        <p:txBody>
          <a:bodyPr/>
          <a:lstStyle/>
          <a:p>
            <a:r>
              <a:rPr lang="en-GB" dirty="0"/>
              <a:t>Privileged and confidential</a:t>
            </a:r>
          </a:p>
        </p:txBody>
      </p:sp>
    </p:spTree>
    <p:extLst>
      <p:ext uri="{BB962C8B-B14F-4D97-AF65-F5344CB8AC3E}">
        <p14:creationId xmlns:p14="http://schemas.microsoft.com/office/powerpoint/2010/main" val="30696241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4569C4-ADDB-F143-B27F-06BA13663359}"/>
              </a:ext>
            </a:extLst>
          </p:cNvPr>
          <p:cNvSpPr>
            <a:spLocks noGrp="1"/>
          </p:cNvSpPr>
          <p:nvPr>
            <p:ph type="sldNum" sz="quarter" idx="17"/>
          </p:nvPr>
        </p:nvSpPr>
        <p:spPr/>
        <p:txBody>
          <a:bodyPr/>
          <a:lstStyle/>
          <a:p>
            <a:fld id="{43AF8A32-4019-4AE5-88B2-CEB76CB46465}" type="slidenum">
              <a:rPr lang="en-GB" smtClean="0"/>
              <a:pPr/>
              <a:t>‹nr.›</a:t>
            </a:fld>
            <a:endParaRPr lang="en-GB" dirty="0"/>
          </a:p>
        </p:txBody>
      </p:sp>
    </p:spTree>
    <p:extLst>
      <p:ext uri="{BB962C8B-B14F-4D97-AF65-F5344CB8AC3E}">
        <p14:creationId xmlns:p14="http://schemas.microsoft.com/office/powerpoint/2010/main" val="2729297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De Brauw Burgundy">
    <p:bg>
      <p:bgRef idx="1001">
        <a:schemeClr val="bg2"/>
      </p:bgRef>
    </p:bg>
    <p:spTree>
      <p:nvGrpSpPr>
        <p:cNvPr id="1" name=""/>
        <p:cNvGrpSpPr/>
        <p:nvPr/>
      </p:nvGrpSpPr>
      <p:grpSpPr>
        <a:xfrm>
          <a:off x="0" y="0"/>
          <a:ext cx="0" cy="0"/>
          <a:chOff x="0" y="0"/>
          <a:chExt cx="0" cy="0"/>
        </a:xfrm>
      </p:grpSpPr>
      <p:sp>
        <p:nvSpPr>
          <p:cNvPr id="7" name="Tijdelijke aanduiding voor afbeelding 2">
            <a:extLst>
              <a:ext uri="{FF2B5EF4-FFF2-40B4-BE49-F238E27FC236}">
                <a16:creationId xmlns:a16="http://schemas.microsoft.com/office/drawing/2014/main" id="{BB52F4E1-ECCB-C647-A756-580FD679C1E8}"/>
              </a:ext>
            </a:extLst>
          </p:cNvPr>
          <p:cNvSpPr>
            <a:spLocks noGrp="1"/>
          </p:cNvSpPr>
          <p:nvPr>
            <p:ph type="pic" sz="quarter" idx="13" hasCustomPrompt="1"/>
          </p:nvPr>
        </p:nvSpPr>
        <p:spPr>
          <a:xfrm>
            <a:off x="0"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8" name="Tijdelijke aanduiding voor tekst 6">
            <a:extLst>
              <a:ext uri="{FF2B5EF4-FFF2-40B4-BE49-F238E27FC236}">
                <a16:creationId xmlns:a16="http://schemas.microsoft.com/office/drawing/2014/main" id="{C65A3B38-17DD-4E50-BDBC-ECD7AF7AC5AC}"/>
              </a:ext>
            </a:extLst>
          </p:cNvPr>
          <p:cNvSpPr>
            <a:spLocks noGrp="1"/>
          </p:cNvSpPr>
          <p:nvPr>
            <p:ph type="body" sz="quarter" idx="12" hasCustomPrompt="1"/>
          </p:nvPr>
        </p:nvSpPr>
        <p:spPr>
          <a:xfrm>
            <a:off x="5736569" y="5042913"/>
            <a:ext cx="4389773" cy="1894445"/>
          </a:xfrm>
          <a:prstGeom prst="rect">
            <a:avLst/>
          </a:prstGeom>
        </p:spPr>
        <p:txBody>
          <a:bodyPr anchor="b">
            <a:noAutofit/>
          </a:bodyPr>
          <a:lstStyle>
            <a:lvl1pPr algn="r">
              <a:lnSpc>
                <a:spcPct val="90000"/>
              </a:lnSpc>
              <a:defRPr sz="2400" b="1" cap="all" baseline="0">
                <a:solidFill>
                  <a:schemeClr val="tx1"/>
                </a:solidFill>
                <a:latin typeface="+mj-lt"/>
              </a:defRPr>
            </a:lvl1pPr>
            <a:lvl2pPr marL="0" indent="0">
              <a:lnSpc>
                <a:spcPct val="120000"/>
              </a:lnSpc>
              <a:buFont typeface="Arial" panose="020B0604020202020204" pitchFamily="34" charset="0"/>
              <a:buNone/>
              <a:defRPr sz="14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panose="02000000000000000000" pitchFamily="2"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540000" indent="0">
              <a:lnSpc>
                <a:spcPct val="120000"/>
              </a:lnSpc>
              <a:buFont typeface="Roboto" panose="02000000000000000000" pitchFamily="2" charset="0"/>
              <a:buNone/>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panose="02000000000000000000" pitchFamily="2" charset="0"/>
              <a:buChar char="–"/>
              <a:defRPr sz="1400">
                <a:solidFill>
                  <a:schemeClr val="tx1"/>
                </a:solidFill>
              </a:defRPr>
            </a:lvl9pPr>
          </a:lstStyle>
          <a:p>
            <a:pPr lvl="0"/>
            <a:r>
              <a:rPr lang="en-GB" noProof="0" dirty="0"/>
              <a:t>Divider SLIDE</a:t>
            </a:r>
          </a:p>
        </p:txBody>
      </p:sp>
      <p:pic>
        <p:nvPicPr>
          <p:cNvPr id="6" name="Picture 5">
            <a:extLst>
              <a:ext uri="{FF2B5EF4-FFF2-40B4-BE49-F238E27FC236}">
                <a16:creationId xmlns:a16="http://schemas.microsoft.com/office/drawing/2014/main" id="{AABF3C1B-D7DD-46AE-B4A1-0B16CA08BD1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37831633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ackstone Blue">
    <p:bg>
      <p:bgRef idx="1001">
        <a:schemeClr val="bg1"/>
      </p:bgRef>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9085232A-5468-894B-A627-849F9F9C9E22}"/>
              </a:ext>
            </a:extLst>
          </p:cNvPr>
          <p:cNvSpPr>
            <a:spLocks noGrp="1"/>
          </p:cNvSpPr>
          <p:nvPr>
            <p:ph type="pic" sz="quarter" idx="13" hasCustomPrompt="1"/>
          </p:nvPr>
        </p:nvSpPr>
        <p:spPr>
          <a:xfrm>
            <a:off x="-557"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8" name="Tijdelijke aanduiding voor tekst 6">
            <a:extLst>
              <a:ext uri="{FF2B5EF4-FFF2-40B4-BE49-F238E27FC236}">
                <a16:creationId xmlns:a16="http://schemas.microsoft.com/office/drawing/2014/main" id="{2436C09C-9B40-4670-A026-40FB58669711}"/>
              </a:ext>
            </a:extLst>
          </p:cNvPr>
          <p:cNvSpPr>
            <a:spLocks noGrp="1"/>
          </p:cNvSpPr>
          <p:nvPr>
            <p:ph type="body" sz="quarter" idx="12" hasCustomPrompt="1"/>
          </p:nvPr>
        </p:nvSpPr>
        <p:spPr>
          <a:xfrm>
            <a:off x="5736569" y="5042913"/>
            <a:ext cx="4389773" cy="1894445"/>
          </a:xfrm>
          <a:prstGeom prst="rect">
            <a:avLst/>
          </a:prstGeom>
        </p:spPr>
        <p:txBody>
          <a:bodyPr anchor="b">
            <a:noAutofit/>
          </a:bodyPr>
          <a:lstStyle>
            <a:lvl1pPr algn="r">
              <a:lnSpc>
                <a:spcPct val="90000"/>
              </a:lnSpc>
              <a:defRPr sz="2400" b="1" cap="all" baseline="0">
                <a:solidFill>
                  <a:schemeClr val="tx1"/>
                </a:solidFill>
                <a:latin typeface="+mj-lt"/>
              </a:defRPr>
            </a:lvl1pPr>
            <a:lvl2pPr marL="0" indent="0">
              <a:lnSpc>
                <a:spcPct val="120000"/>
              </a:lnSpc>
              <a:buFont typeface="Arial" panose="020B0604020202020204" pitchFamily="34" charset="0"/>
              <a:buNone/>
              <a:defRPr sz="14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400">
                <a:solidFill>
                  <a:schemeClr val="tx1"/>
                </a:solidFill>
              </a:defRPr>
            </a:lvl3pPr>
            <a:lvl4pPr marL="180000" indent="-180000">
              <a:lnSpc>
                <a:spcPct val="120000"/>
              </a:lnSpc>
              <a:buFont typeface="Arial" panose="020B0604020202020204" pitchFamily="34" charset="0"/>
              <a:buChar char="•"/>
              <a:tabLst/>
              <a:defRPr sz="1400">
                <a:solidFill>
                  <a:schemeClr val="tx1"/>
                </a:solidFill>
              </a:defRPr>
            </a:lvl4pPr>
            <a:lvl5pPr marL="360000" indent="-180000">
              <a:lnSpc>
                <a:spcPct val="120000"/>
              </a:lnSpc>
              <a:buFont typeface="Roboto" panose="02000000000000000000" pitchFamily="2" charset="0"/>
              <a:buChar char="–"/>
              <a:tabLst/>
              <a:defRPr sz="1400">
                <a:solidFill>
                  <a:schemeClr val="tx1"/>
                </a:solidFill>
              </a:defRPr>
            </a:lvl5pPr>
            <a:lvl6pPr marL="540000" indent="-180000">
              <a:lnSpc>
                <a:spcPct val="120000"/>
              </a:lnSpc>
              <a:buFont typeface="Arial" panose="020B0604020202020204" pitchFamily="34" charset="0"/>
              <a:buChar char="•"/>
              <a:tabLst/>
              <a:defRPr>
                <a:solidFill>
                  <a:schemeClr val="tx1"/>
                </a:solidFill>
              </a:defRPr>
            </a:lvl6pPr>
            <a:lvl7pPr marL="540000" indent="0">
              <a:lnSpc>
                <a:spcPct val="120000"/>
              </a:lnSpc>
              <a:buFont typeface="Roboto" panose="02000000000000000000" pitchFamily="2" charset="0"/>
              <a:buNone/>
              <a:defRPr sz="1400">
                <a:solidFill>
                  <a:schemeClr val="tx1"/>
                </a:solidFill>
              </a:defRPr>
            </a:lvl7pPr>
            <a:lvl8pPr marL="900000" indent="-180000">
              <a:lnSpc>
                <a:spcPct val="120000"/>
              </a:lnSpc>
              <a:buFont typeface="Arial" panose="020B0604020202020204" pitchFamily="34" charset="0"/>
              <a:buChar char="•"/>
              <a:defRPr sz="1400">
                <a:solidFill>
                  <a:schemeClr val="tx1"/>
                </a:solidFill>
              </a:defRPr>
            </a:lvl8pPr>
            <a:lvl9pPr marL="1080000" indent="-180000">
              <a:lnSpc>
                <a:spcPct val="120000"/>
              </a:lnSpc>
              <a:buFont typeface="Roboto" panose="02000000000000000000" pitchFamily="2" charset="0"/>
              <a:buChar char="–"/>
              <a:defRPr sz="1400">
                <a:solidFill>
                  <a:schemeClr val="tx1"/>
                </a:solidFill>
              </a:defRPr>
            </a:lvl9pPr>
          </a:lstStyle>
          <a:p>
            <a:pPr lvl="0"/>
            <a:r>
              <a:rPr lang="en-GB" noProof="0" dirty="0"/>
              <a:t>divider SLIDE</a:t>
            </a:r>
          </a:p>
        </p:txBody>
      </p:sp>
      <p:pic>
        <p:nvPicPr>
          <p:cNvPr id="7" name="Picture 6">
            <a:extLst>
              <a:ext uri="{FF2B5EF4-FFF2-40B4-BE49-F238E27FC236}">
                <a16:creationId xmlns:a16="http://schemas.microsoft.com/office/drawing/2014/main" id="{B5172AF7-E9FB-40A0-8A09-2D70D4B9013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426883647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Paragraph De Brauw Burgundy">
    <p:bg>
      <p:bgRef idx="1001">
        <a:schemeClr val="bg2"/>
      </p:bgRef>
    </p:bg>
    <p:spTree>
      <p:nvGrpSpPr>
        <p:cNvPr id="1" name=""/>
        <p:cNvGrpSpPr/>
        <p:nvPr/>
      </p:nvGrpSpPr>
      <p:grpSpPr>
        <a:xfrm>
          <a:off x="0" y="0"/>
          <a:ext cx="0" cy="0"/>
          <a:chOff x="0" y="0"/>
          <a:chExt cx="0" cy="0"/>
        </a:xfrm>
      </p:grpSpPr>
      <p:sp>
        <p:nvSpPr>
          <p:cNvPr id="7" name="Tijdelijke aanduiding voor afbeelding 2">
            <a:extLst>
              <a:ext uri="{FF2B5EF4-FFF2-40B4-BE49-F238E27FC236}">
                <a16:creationId xmlns:a16="http://schemas.microsoft.com/office/drawing/2014/main" id="{2FF03757-2A2F-EB47-A934-ED97984B432D}"/>
              </a:ext>
            </a:extLst>
          </p:cNvPr>
          <p:cNvSpPr>
            <a:spLocks noGrp="1"/>
          </p:cNvSpPr>
          <p:nvPr>
            <p:ph type="pic" sz="quarter" idx="13" hasCustomPrompt="1"/>
          </p:nvPr>
        </p:nvSpPr>
        <p:spPr>
          <a:xfrm>
            <a:off x="0"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8" name="Tijdelijke aanduiding voor tekst 6">
            <a:extLst>
              <a:ext uri="{FF2B5EF4-FFF2-40B4-BE49-F238E27FC236}">
                <a16:creationId xmlns:a16="http://schemas.microsoft.com/office/drawing/2014/main" id="{41D8159C-4E5A-4037-BC42-97E5D2DA8667}"/>
              </a:ext>
            </a:extLst>
          </p:cNvPr>
          <p:cNvSpPr>
            <a:spLocks noGrp="1"/>
          </p:cNvSpPr>
          <p:nvPr>
            <p:ph type="body" sz="quarter" idx="11" hasCustomPrompt="1"/>
          </p:nvPr>
        </p:nvSpPr>
        <p:spPr>
          <a:xfrm>
            <a:off x="5736569" y="1764000"/>
            <a:ext cx="4389773" cy="514654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2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100">
                <a:solidFill>
                  <a:schemeClr val="tx1"/>
                </a:solidFill>
              </a:defRPr>
            </a:lvl3pPr>
            <a:lvl4pPr marL="144000" indent="-144000">
              <a:lnSpc>
                <a:spcPct val="120000"/>
              </a:lnSpc>
              <a:buFont typeface="Arial" panose="020B0604020202020204" pitchFamily="34" charset="0"/>
              <a:buChar char="•"/>
              <a:tabLst/>
              <a:defRPr sz="1100">
                <a:solidFill>
                  <a:schemeClr val="tx1"/>
                </a:solidFill>
              </a:defRPr>
            </a:lvl4pPr>
            <a:lvl5pPr marL="288000" indent="-144000">
              <a:lnSpc>
                <a:spcPct val="120000"/>
              </a:lnSpc>
              <a:buFont typeface="Roboto Light" panose="020B0604020202020204" charset="0"/>
              <a:buChar char="-"/>
              <a:tabLst/>
              <a:defRPr sz="1100">
                <a:solidFill>
                  <a:schemeClr val="tx1"/>
                </a:solidFill>
              </a:defRPr>
            </a:lvl5pPr>
            <a:lvl6pPr marL="432000" indent="-144000">
              <a:lnSpc>
                <a:spcPct val="120000"/>
              </a:lnSpc>
              <a:buFont typeface="Arial" panose="020B0604020202020204" pitchFamily="34" charset="0"/>
              <a:buChar char="•"/>
              <a:tabLst/>
              <a:defRPr sz="1100">
                <a:solidFill>
                  <a:schemeClr val="tx1"/>
                </a:solidFill>
              </a:defRPr>
            </a:lvl6pPr>
            <a:lvl7pPr marL="576000" indent="-144000">
              <a:lnSpc>
                <a:spcPct val="120000"/>
              </a:lnSpc>
              <a:buFont typeface="Roboto Light" panose="020B0604020202020204" charset="0"/>
              <a:buChar char="-"/>
              <a:defRPr sz="1100">
                <a:solidFill>
                  <a:schemeClr val="tx1"/>
                </a:solidFill>
              </a:defRPr>
            </a:lvl7pPr>
            <a:lvl8pPr marL="720000" indent="-144000">
              <a:lnSpc>
                <a:spcPct val="120000"/>
              </a:lnSpc>
              <a:buFont typeface="Arial" panose="020B0604020202020204" pitchFamily="34" charset="0"/>
              <a:buChar char="•"/>
              <a:defRPr sz="1100">
                <a:solidFill>
                  <a:schemeClr val="tx1"/>
                </a:solidFill>
              </a:defRPr>
            </a:lvl8pPr>
            <a:lvl9pPr marL="864000" indent="-144000">
              <a:lnSpc>
                <a:spcPct val="120000"/>
              </a:lnSpc>
              <a:buFont typeface="Roboto Light" panose="020B0604020202020204" charset="0"/>
              <a:buChar char="-"/>
              <a:defRPr sz="11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5" name="Picture 4">
            <a:extLst>
              <a:ext uri="{FF2B5EF4-FFF2-40B4-BE49-F238E27FC236}">
                <a16:creationId xmlns:a16="http://schemas.microsoft.com/office/drawing/2014/main" id="{3389F7FC-0516-49D5-B7DD-E3F8DEC7126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82469608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Paragraph Blackstone Blue">
    <p:bg>
      <p:bgRef idx="1001">
        <a:schemeClr val="bg1"/>
      </p:bgRef>
    </p:bg>
    <p:spTree>
      <p:nvGrpSpPr>
        <p:cNvPr id="1" name=""/>
        <p:cNvGrpSpPr/>
        <p:nvPr/>
      </p:nvGrpSpPr>
      <p:grpSpPr>
        <a:xfrm>
          <a:off x="0" y="0"/>
          <a:ext cx="0" cy="0"/>
          <a:chOff x="0" y="0"/>
          <a:chExt cx="0" cy="0"/>
        </a:xfrm>
      </p:grpSpPr>
      <p:sp>
        <p:nvSpPr>
          <p:cNvPr id="8" name="Tijdelijke aanduiding voor afbeelding 2">
            <a:extLst>
              <a:ext uri="{FF2B5EF4-FFF2-40B4-BE49-F238E27FC236}">
                <a16:creationId xmlns:a16="http://schemas.microsoft.com/office/drawing/2014/main" id="{40A619F9-DDC5-CD40-9465-FD87ABA6FE67}"/>
              </a:ext>
            </a:extLst>
          </p:cNvPr>
          <p:cNvSpPr>
            <a:spLocks noGrp="1"/>
          </p:cNvSpPr>
          <p:nvPr>
            <p:ph type="pic" sz="quarter" idx="13" hasCustomPrompt="1"/>
          </p:nvPr>
        </p:nvSpPr>
        <p:spPr>
          <a:xfrm>
            <a:off x="-557" y="0"/>
            <a:ext cx="5340767" cy="7559675"/>
          </a:xfrm>
          <a:prstGeom prst="rect">
            <a:avLst/>
          </a:prstGeom>
          <a:noFill/>
        </p:spPr>
        <p:txBody>
          <a:bodyPr lIns="72000" tIns="1260000"/>
          <a:lstStyle>
            <a:lvl1pPr algn="ctr">
              <a:defRPr sz="2000">
                <a:solidFill>
                  <a:schemeClr val="tx1"/>
                </a:solidFill>
              </a:defRPr>
            </a:lvl1pPr>
          </a:lstStyle>
          <a:p>
            <a:r>
              <a:rPr lang="en-GB" dirty="0"/>
              <a:t>Click to insert picture</a:t>
            </a:r>
          </a:p>
        </p:txBody>
      </p:sp>
      <p:sp>
        <p:nvSpPr>
          <p:cNvPr id="6" name="Tijdelijke aanduiding voor tekst 6">
            <a:extLst>
              <a:ext uri="{FF2B5EF4-FFF2-40B4-BE49-F238E27FC236}">
                <a16:creationId xmlns:a16="http://schemas.microsoft.com/office/drawing/2014/main" id="{27D4885F-CBFC-43F5-80B0-4DFF083DAB16}"/>
              </a:ext>
            </a:extLst>
          </p:cNvPr>
          <p:cNvSpPr>
            <a:spLocks noGrp="1"/>
          </p:cNvSpPr>
          <p:nvPr>
            <p:ph type="body" sz="quarter" idx="11" hasCustomPrompt="1"/>
          </p:nvPr>
        </p:nvSpPr>
        <p:spPr>
          <a:xfrm>
            <a:off x="5736569" y="1764000"/>
            <a:ext cx="4389773" cy="514654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2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100">
                <a:solidFill>
                  <a:schemeClr val="tx1"/>
                </a:solidFill>
              </a:defRPr>
            </a:lvl3pPr>
            <a:lvl4pPr marL="144000" indent="-144000">
              <a:lnSpc>
                <a:spcPct val="120000"/>
              </a:lnSpc>
              <a:buFont typeface="Arial" panose="020B0604020202020204" pitchFamily="34" charset="0"/>
              <a:buChar char="•"/>
              <a:tabLst/>
              <a:defRPr sz="1100">
                <a:solidFill>
                  <a:schemeClr val="tx1"/>
                </a:solidFill>
              </a:defRPr>
            </a:lvl4pPr>
            <a:lvl5pPr marL="288000" indent="-144000">
              <a:lnSpc>
                <a:spcPct val="120000"/>
              </a:lnSpc>
              <a:buFont typeface="Roboto Light" panose="020B0604020202020204" charset="0"/>
              <a:buChar char="-"/>
              <a:tabLst/>
              <a:defRPr sz="1100">
                <a:solidFill>
                  <a:schemeClr val="tx1"/>
                </a:solidFill>
              </a:defRPr>
            </a:lvl5pPr>
            <a:lvl6pPr marL="432000" indent="-144000">
              <a:lnSpc>
                <a:spcPct val="120000"/>
              </a:lnSpc>
              <a:buFont typeface="Arial" panose="020B0604020202020204" pitchFamily="34" charset="0"/>
              <a:buChar char="•"/>
              <a:tabLst/>
              <a:defRPr sz="1100">
                <a:solidFill>
                  <a:schemeClr val="tx1"/>
                </a:solidFill>
              </a:defRPr>
            </a:lvl6pPr>
            <a:lvl7pPr marL="576000" indent="-144000">
              <a:lnSpc>
                <a:spcPct val="120000"/>
              </a:lnSpc>
              <a:buFont typeface="Roboto Light" panose="020B0604020202020204" charset="0"/>
              <a:buChar char="-"/>
              <a:defRPr sz="1100">
                <a:solidFill>
                  <a:schemeClr val="tx1"/>
                </a:solidFill>
              </a:defRPr>
            </a:lvl7pPr>
            <a:lvl8pPr marL="720000" indent="-144000">
              <a:lnSpc>
                <a:spcPct val="120000"/>
              </a:lnSpc>
              <a:buFont typeface="Arial" panose="020B0604020202020204" pitchFamily="34" charset="0"/>
              <a:buChar char="•"/>
              <a:defRPr sz="1100">
                <a:solidFill>
                  <a:schemeClr val="tx1"/>
                </a:solidFill>
              </a:defRPr>
            </a:lvl8pPr>
            <a:lvl9pPr marL="864000" indent="-144000">
              <a:lnSpc>
                <a:spcPct val="120000"/>
              </a:lnSpc>
              <a:buFont typeface="Roboto Light" panose="020B0604020202020204" charset="0"/>
              <a:buChar char="-"/>
              <a:defRPr sz="11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7" name="Picture 6">
            <a:extLst>
              <a:ext uri="{FF2B5EF4-FFF2-40B4-BE49-F238E27FC236}">
                <a16:creationId xmlns:a16="http://schemas.microsoft.com/office/drawing/2014/main" id="{78AC9131-5B51-4297-B05E-147C97CBF08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4153826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De Brauw Burgundy">
    <p:bg>
      <p:bgRef idx="1001">
        <a:schemeClr val="bg2"/>
      </p:bgRef>
    </p:bg>
    <p:spTree>
      <p:nvGrpSpPr>
        <p:cNvPr id="1" name=""/>
        <p:cNvGrpSpPr/>
        <p:nvPr/>
      </p:nvGrpSpPr>
      <p:grpSpPr>
        <a:xfrm>
          <a:off x="0" y="0"/>
          <a:ext cx="0" cy="0"/>
          <a:chOff x="0" y="0"/>
          <a:chExt cx="0" cy="0"/>
        </a:xfrm>
      </p:grpSpPr>
      <p:sp>
        <p:nvSpPr>
          <p:cNvPr id="4" name="Tijdelijke aanduiding voor tekst 6">
            <a:extLst>
              <a:ext uri="{FF2B5EF4-FFF2-40B4-BE49-F238E27FC236}">
                <a16:creationId xmlns:a16="http://schemas.microsoft.com/office/drawing/2014/main" id="{7F6E6645-359F-4882-97CB-1D50F87649E6}"/>
              </a:ext>
            </a:extLst>
          </p:cNvPr>
          <p:cNvSpPr>
            <a:spLocks noGrp="1"/>
          </p:cNvSpPr>
          <p:nvPr>
            <p:ph type="body" sz="quarter" idx="11" hasCustomPrompt="1"/>
          </p:nvPr>
        </p:nvSpPr>
        <p:spPr>
          <a:xfrm>
            <a:off x="746144" y="1764000"/>
            <a:ext cx="4342748" cy="514654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2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100">
                <a:solidFill>
                  <a:schemeClr val="tx1"/>
                </a:solidFill>
              </a:defRPr>
            </a:lvl3pPr>
            <a:lvl4pPr marL="144000" indent="-144000">
              <a:lnSpc>
                <a:spcPct val="120000"/>
              </a:lnSpc>
              <a:buFont typeface="Arial" panose="020B0604020202020204" pitchFamily="34" charset="0"/>
              <a:buChar char="•"/>
              <a:tabLst/>
              <a:defRPr sz="1100">
                <a:solidFill>
                  <a:schemeClr val="tx1"/>
                </a:solidFill>
              </a:defRPr>
            </a:lvl4pPr>
            <a:lvl5pPr marL="288000" indent="-144000">
              <a:lnSpc>
                <a:spcPct val="120000"/>
              </a:lnSpc>
              <a:buFont typeface="Roboto Light" panose="020B0604020202020204" charset="0"/>
              <a:buChar char="-"/>
              <a:tabLst/>
              <a:defRPr sz="1100">
                <a:solidFill>
                  <a:schemeClr val="tx1"/>
                </a:solidFill>
              </a:defRPr>
            </a:lvl5pPr>
            <a:lvl6pPr marL="432000" indent="-144000">
              <a:lnSpc>
                <a:spcPct val="120000"/>
              </a:lnSpc>
              <a:buFont typeface="Arial" panose="020B0604020202020204" pitchFamily="34" charset="0"/>
              <a:buChar char="•"/>
              <a:tabLst/>
              <a:defRPr sz="1100">
                <a:solidFill>
                  <a:schemeClr val="tx1"/>
                </a:solidFill>
              </a:defRPr>
            </a:lvl6pPr>
            <a:lvl7pPr marL="576000" indent="-144000">
              <a:lnSpc>
                <a:spcPct val="120000"/>
              </a:lnSpc>
              <a:buFont typeface="Roboto Light" panose="020B0604020202020204" charset="0"/>
              <a:buChar char="-"/>
              <a:defRPr sz="1100">
                <a:solidFill>
                  <a:schemeClr val="tx1"/>
                </a:solidFill>
              </a:defRPr>
            </a:lvl7pPr>
            <a:lvl8pPr marL="720000" indent="-144000">
              <a:lnSpc>
                <a:spcPct val="120000"/>
              </a:lnSpc>
              <a:buFont typeface="Arial" panose="020B0604020202020204" pitchFamily="34" charset="0"/>
              <a:buChar char="•"/>
              <a:defRPr sz="1100">
                <a:solidFill>
                  <a:schemeClr val="tx1"/>
                </a:solidFill>
              </a:defRPr>
            </a:lvl8pPr>
            <a:lvl9pPr marL="864000" indent="-144000">
              <a:lnSpc>
                <a:spcPct val="120000"/>
              </a:lnSpc>
              <a:buFont typeface="Roboto Light" panose="020B0604020202020204" charset="0"/>
              <a:buChar char="-"/>
              <a:defRPr sz="11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pic>
        <p:nvPicPr>
          <p:cNvPr id="6" name="Picture 5">
            <a:extLst>
              <a:ext uri="{FF2B5EF4-FFF2-40B4-BE49-F238E27FC236}">
                <a16:creationId xmlns:a16="http://schemas.microsoft.com/office/drawing/2014/main" id="{1B395B62-F659-4086-9B0B-7A9F7CA1BA9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99891221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ragraph Blackstone Blue">
    <p:bg>
      <p:bgRef idx="1001">
        <a:schemeClr val="bg1"/>
      </p:bgRef>
    </p:bg>
    <p:spTree>
      <p:nvGrpSpPr>
        <p:cNvPr id="1" name=""/>
        <p:cNvGrpSpPr/>
        <p:nvPr/>
      </p:nvGrpSpPr>
      <p:grpSpPr>
        <a:xfrm>
          <a:off x="0" y="0"/>
          <a:ext cx="0" cy="0"/>
          <a:chOff x="0" y="0"/>
          <a:chExt cx="0" cy="0"/>
        </a:xfrm>
      </p:grpSpPr>
      <p:sp>
        <p:nvSpPr>
          <p:cNvPr id="6" name="Tijdelijke aanduiding voor tekst 6">
            <a:extLst>
              <a:ext uri="{FF2B5EF4-FFF2-40B4-BE49-F238E27FC236}">
                <a16:creationId xmlns:a16="http://schemas.microsoft.com/office/drawing/2014/main" id="{27D4885F-CBFC-43F5-80B0-4DFF083DAB16}"/>
              </a:ext>
            </a:extLst>
          </p:cNvPr>
          <p:cNvSpPr>
            <a:spLocks noGrp="1"/>
          </p:cNvSpPr>
          <p:nvPr>
            <p:ph type="body" sz="quarter" idx="11" hasCustomPrompt="1"/>
          </p:nvPr>
        </p:nvSpPr>
        <p:spPr>
          <a:xfrm>
            <a:off x="746144" y="1764000"/>
            <a:ext cx="4342748" cy="5146540"/>
          </a:xfrm>
          <a:prstGeom prst="rect">
            <a:avLst/>
          </a:prstGeom>
        </p:spPr>
        <p:txBody>
          <a:bodyPr>
            <a:noAutofit/>
          </a:bodyPr>
          <a:lstStyle>
            <a:lvl1pPr>
              <a:lnSpc>
                <a:spcPct val="90000"/>
              </a:lnSpc>
              <a:defRPr sz="3000" b="1" cap="all" baseline="0">
                <a:solidFill>
                  <a:schemeClr val="tx1"/>
                </a:solidFill>
                <a:latin typeface="+mj-lt"/>
              </a:defRPr>
            </a:lvl1pPr>
            <a:lvl2pPr marL="0" indent="0">
              <a:lnSpc>
                <a:spcPct val="120000"/>
              </a:lnSpc>
              <a:buFont typeface="Arial" panose="020B0604020202020204" pitchFamily="34" charset="0"/>
              <a:buNone/>
              <a:defRPr sz="1200" b="1" i="0">
                <a:solidFill>
                  <a:schemeClr val="tx1"/>
                </a:solidFill>
                <a:latin typeface="Roboto Condensed" panose="02000000000000000000" pitchFamily="2" charset="0"/>
                <a:ea typeface="Roboto Condensed" panose="02000000000000000000" pitchFamily="2" charset="0"/>
              </a:defRPr>
            </a:lvl2pPr>
            <a:lvl3pPr marL="0" indent="0">
              <a:lnSpc>
                <a:spcPct val="120000"/>
              </a:lnSpc>
              <a:buFont typeface="Arial" panose="020B0604020202020204" pitchFamily="34" charset="0"/>
              <a:buNone/>
              <a:defRPr sz="1100">
                <a:solidFill>
                  <a:schemeClr val="tx1"/>
                </a:solidFill>
              </a:defRPr>
            </a:lvl3pPr>
            <a:lvl4pPr marL="144000" indent="-144000">
              <a:lnSpc>
                <a:spcPct val="120000"/>
              </a:lnSpc>
              <a:buSzPct val="120000"/>
              <a:buFont typeface="Arial" panose="020B0604020202020204" pitchFamily="34" charset="0"/>
              <a:buChar char="•"/>
              <a:tabLst/>
              <a:defRPr sz="1100">
                <a:solidFill>
                  <a:schemeClr val="tx1"/>
                </a:solidFill>
              </a:defRPr>
            </a:lvl4pPr>
            <a:lvl5pPr marL="288000" indent="-144000">
              <a:lnSpc>
                <a:spcPct val="120000"/>
              </a:lnSpc>
              <a:buSzPct val="120000"/>
              <a:buFont typeface="Roboto Light" panose="020B0604020202020204" charset="0"/>
              <a:buChar char="-"/>
              <a:tabLst/>
              <a:defRPr sz="1100">
                <a:solidFill>
                  <a:schemeClr val="tx1"/>
                </a:solidFill>
              </a:defRPr>
            </a:lvl5pPr>
            <a:lvl6pPr marL="432000" indent="-144000">
              <a:lnSpc>
                <a:spcPct val="120000"/>
              </a:lnSpc>
              <a:buSzPct val="120000"/>
              <a:buFont typeface="Arial" panose="020B0604020202020204" pitchFamily="34" charset="0"/>
              <a:buChar char="•"/>
              <a:tabLst/>
              <a:defRPr sz="1100">
                <a:solidFill>
                  <a:schemeClr val="tx1"/>
                </a:solidFill>
              </a:defRPr>
            </a:lvl6pPr>
            <a:lvl7pPr marL="576000" indent="-144000">
              <a:lnSpc>
                <a:spcPct val="120000"/>
              </a:lnSpc>
              <a:buSzPct val="120000"/>
              <a:buFont typeface="Roboto Light" panose="020B0604020202020204" charset="0"/>
              <a:buChar char="-"/>
              <a:defRPr sz="1100">
                <a:solidFill>
                  <a:schemeClr val="tx1"/>
                </a:solidFill>
              </a:defRPr>
            </a:lvl7pPr>
            <a:lvl8pPr marL="720000" indent="-144000">
              <a:lnSpc>
                <a:spcPct val="120000"/>
              </a:lnSpc>
              <a:buSzPct val="120000"/>
              <a:buFont typeface="Arial" panose="020B0604020202020204" pitchFamily="34" charset="0"/>
              <a:buChar char="•"/>
              <a:defRPr sz="1100">
                <a:solidFill>
                  <a:schemeClr val="tx1"/>
                </a:solidFill>
              </a:defRPr>
            </a:lvl8pPr>
            <a:lvl9pPr marL="864000" indent="-144000">
              <a:lnSpc>
                <a:spcPct val="120000"/>
              </a:lnSpc>
              <a:buFont typeface="Roboto Light" panose="020B0604020202020204" charset="0"/>
              <a:buChar char="-"/>
              <a:defRPr sz="1100">
                <a:solidFill>
                  <a:schemeClr val="tx1"/>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a:p>
            <a:pPr lvl="6"/>
            <a:endParaRPr lang="en-GB" noProof="0" dirty="0"/>
          </a:p>
        </p:txBody>
      </p:sp>
      <p:pic>
        <p:nvPicPr>
          <p:cNvPr id="5" name="Picture 4">
            <a:extLst>
              <a:ext uri="{FF2B5EF4-FFF2-40B4-BE49-F238E27FC236}">
                <a16:creationId xmlns:a16="http://schemas.microsoft.com/office/drawing/2014/main" id="{D472E4F9-445C-4A18-8F51-D3B218CBFDB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44476" y="420858"/>
            <a:ext cx="1551840" cy="514800"/>
          </a:xfrm>
          <a:prstGeom prst="rect">
            <a:avLst/>
          </a:prstGeom>
        </p:spPr>
      </p:pic>
    </p:spTree>
    <p:extLst>
      <p:ext uri="{BB962C8B-B14F-4D97-AF65-F5344CB8AC3E}">
        <p14:creationId xmlns:p14="http://schemas.microsoft.com/office/powerpoint/2010/main" val="292129671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ex">
    <p:bg>
      <p:bgRef idx="1001">
        <a:schemeClr val="bg2"/>
      </p:bgRef>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DD13AEE-E4B2-4030-9077-5496B158B50F}"/>
              </a:ext>
            </a:extLst>
          </p:cNvPr>
          <p:cNvSpPr>
            <a:spLocks noGrp="1"/>
          </p:cNvSpPr>
          <p:nvPr>
            <p:ph type="body" sz="quarter" idx="10" hasCustomPrompt="1"/>
          </p:nvPr>
        </p:nvSpPr>
        <p:spPr>
          <a:xfrm>
            <a:off x="569014" y="2351900"/>
            <a:ext cx="4776892" cy="4218262"/>
          </a:xfrm>
          <a:prstGeom prst="rect">
            <a:avLst/>
          </a:prstGeom>
        </p:spPr>
        <p:txBody>
          <a:bodyPr numCol="1" spcCol="360000">
            <a:noAutofit/>
          </a:bodyPr>
          <a:lstStyle>
            <a:lvl1pPr marL="342900" indent="-342900">
              <a:lnSpc>
                <a:spcPct val="150000"/>
              </a:lnSpc>
              <a:buFont typeface="+mj-lt"/>
              <a:buAutoNum type="arabicPeriod"/>
              <a:defRPr sz="1500" b="0" i="0">
                <a:solidFill>
                  <a:schemeClr val="tx2"/>
                </a:solidFill>
                <a:latin typeface="Roboto Light" panose="02000000000000000000" pitchFamily="2" charset="0"/>
                <a:ea typeface="Roboto Light" panose="02000000000000000000" pitchFamily="2" charset="0"/>
              </a:defRPr>
            </a:lvl1pPr>
            <a:lvl2pPr marL="457189" indent="0">
              <a:buFontTx/>
              <a:buNone/>
              <a:defRPr sz="1600">
                <a:solidFill>
                  <a:schemeClr val="tx2"/>
                </a:solidFill>
                <a:latin typeface="+mj-lt"/>
              </a:defRPr>
            </a:lvl2pPr>
            <a:lvl3pPr marL="914377" indent="0">
              <a:buFontTx/>
              <a:buNone/>
              <a:defRPr sz="1600">
                <a:solidFill>
                  <a:schemeClr val="tx2"/>
                </a:solidFill>
                <a:latin typeface="+mj-lt"/>
              </a:defRPr>
            </a:lvl3pPr>
            <a:lvl4pPr marL="1371566" indent="0">
              <a:buFontTx/>
              <a:buNone/>
              <a:defRPr sz="1600">
                <a:solidFill>
                  <a:schemeClr val="tx2"/>
                </a:solidFill>
                <a:latin typeface="+mj-lt"/>
              </a:defRPr>
            </a:lvl4pPr>
            <a:lvl5pPr marL="1828755" indent="0">
              <a:buFontTx/>
              <a:buNone/>
              <a:defRPr sz="1600">
                <a:solidFill>
                  <a:schemeClr val="tx2"/>
                </a:solidFill>
                <a:latin typeface="+mj-lt"/>
              </a:defRPr>
            </a:lvl5pPr>
          </a:lstStyle>
          <a:p>
            <a:pPr lvl="0"/>
            <a:r>
              <a:rPr lang="en-GB" dirty="0"/>
              <a:t>Slide Content</a:t>
            </a:r>
          </a:p>
          <a:p>
            <a:pPr lvl="0"/>
            <a:endParaRPr lang="en-GB" dirty="0"/>
          </a:p>
        </p:txBody>
      </p:sp>
      <p:sp>
        <p:nvSpPr>
          <p:cNvPr id="3" name="Tijdelijke aanduiding voor dianummer 2">
            <a:extLst>
              <a:ext uri="{FF2B5EF4-FFF2-40B4-BE49-F238E27FC236}">
                <a16:creationId xmlns:a16="http://schemas.microsoft.com/office/drawing/2014/main" id="{57DF458A-0BA5-4CBE-A5A0-89C501D658BF}"/>
              </a:ext>
            </a:extLst>
          </p:cNvPr>
          <p:cNvSpPr>
            <a:spLocks noGrp="1"/>
          </p:cNvSpPr>
          <p:nvPr>
            <p:ph type="sldNum" sz="quarter" idx="16"/>
          </p:nvPr>
        </p:nvSpPr>
        <p:spPr/>
        <p:txBody>
          <a:bodyPr/>
          <a:lstStyle/>
          <a:p>
            <a:fld id="{43AF8A32-4019-4AE5-88B2-CEB76CB46465}" type="slidenum">
              <a:rPr lang="en-GB" smtClean="0"/>
              <a:pPr/>
              <a:t>‹nr.›</a:t>
            </a:fld>
            <a:endParaRPr lang="en-GB" dirty="0"/>
          </a:p>
        </p:txBody>
      </p:sp>
      <p:sp>
        <p:nvSpPr>
          <p:cNvPr id="7" name="Text Placeholder 3">
            <a:extLst>
              <a:ext uri="{FF2B5EF4-FFF2-40B4-BE49-F238E27FC236}">
                <a16:creationId xmlns:a16="http://schemas.microsoft.com/office/drawing/2014/main" id="{D650E933-5B42-4507-8796-89801EF908E0}"/>
              </a:ext>
            </a:extLst>
          </p:cNvPr>
          <p:cNvSpPr>
            <a:spLocks noGrp="1"/>
          </p:cNvSpPr>
          <p:nvPr>
            <p:ph type="body" sz="quarter" idx="17" hasCustomPrompt="1"/>
          </p:nvPr>
        </p:nvSpPr>
        <p:spPr>
          <a:xfrm>
            <a:off x="5345906" y="2351900"/>
            <a:ext cx="4776892" cy="4218262"/>
          </a:xfrm>
          <a:prstGeom prst="rect">
            <a:avLst/>
          </a:prstGeom>
        </p:spPr>
        <p:txBody>
          <a:bodyPr numCol="1" spcCol="360000">
            <a:noAutofit/>
          </a:bodyPr>
          <a:lstStyle>
            <a:lvl1pPr marL="342900" indent="-342900">
              <a:lnSpc>
                <a:spcPct val="150000"/>
              </a:lnSpc>
              <a:buFont typeface="+mj-lt"/>
              <a:buAutoNum type="arabicPeriod" startAt="10"/>
              <a:defRPr sz="1500" b="0" i="0">
                <a:solidFill>
                  <a:schemeClr val="tx2"/>
                </a:solidFill>
                <a:latin typeface="Roboto Light" panose="02000000000000000000" pitchFamily="2" charset="0"/>
                <a:ea typeface="Roboto Light" panose="02000000000000000000" pitchFamily="2" charset="0"/>
              </a:defRPr>
            </a:lvl1pPr>
            <a:lvl2pPr marL="457189" indent="0">
              <a:buFontTx/>
              <a:buNone/>
              <a:defRPr sz="1600">
                <a:solidFill>
                  <a:schemeClr val="tx2"/>
                </a:solidFill>
                <a:latin typeface="+mj-lt"/>
              </a:defRPr>
            </a:lvl2pPr>
            <a:lvl3pPr marL="914377" indent="0">
              <a:buFontTx/>
              <a:buNone/>
              <a:defRPr sz="1600">
                <a:solidFill>
                  <a:schemeClr val="tx2"/>
                </a:solidFill>
                <a:latin typeface="+mj-lt"/>
              </a:defRPr>
            </a:lvl3pPr>
            <a:lvl4pPr marL="1371566" indent="0">
              <a:buFontTx/>
              <a:buNone/>
              <a:defRPr sz="1600">
                <a:solidFill>
                  <a:schemeClr val="tx2"/>
                </a:solidFill>
                <a:latin typeface="+mj-lt"/>
              </a:defRPr>
            </a:lvl4pPr>
            <a:lvl5pPr marL="1828755" indent="0">
              <a:buFontTx/>
              <a:buNone/>
              <a:defRPr sz="1600">
                <a:solidFill>
                  <a:schemeClr val="tx2"/>
                </a:solidFill>
                <a:latin typeface="+mj-lt"/>
              </a:defRPr>
            </a:lvl5pPr>
          </a:lstStyle>
          <a:p>
            <a:pPr lvl="0"/>
            <a:r>
              <a:rPr lang="en-GB" dirty="0"/>
              <a:t>Slide Content</a:t>
            </a:r>
          </a:p>
        </p:txBody>
      </p:sp>
      <p:sp>
        <p:nvSpPr>
          <p:cNvPr id="16" name="Tijdelijke aanduiding voor tekst 12">
            <a:extLst>
              <a:ext uri="{FF2B5EF4-FFF2-40B4-BE49-F238E27FC236}">
                <a16:creationId xmlns:a16="http://schemas.microsoft.com/office/drawing/2014/main" id="{2ECB4B45-F924-4D9E-A656-AF1E86372230}"/>
              </a:ext>
            </a:extLst>
          </p:cNvPr>
          <p:cNvSpPr>
            <a:spLocks noGrp="1"/>
          </p:cNvSpPr>
          <p:nvPr>
            <p:ph type="body" sz="quarter" idx="15" hasCustomPrompt="1"/>
          </p:nvPr>
        </p:nvSpPr>
        <p:spPr>
          <a:xfrm>
            <a:off x="569014" y="751219"/>
            <a:ext cx="7509989" cy="331674"/>
          </a:xfrm>
          <a:prstGeom prst="rect">
            <a:avLst/>
          </a:prstGeom>
        </p:spPr>
        <p:txBody>
          <a:bodyPr anchor="ctr">
            <a:noAutofit/>
          </a:bodyPr>
          <a:lstStyle>
            <a:lvl1pPr marL="0" indent="0">
              <a:buNone/>
              <a:defRPr sz="1500" b="0" i="0">
                <a:solidFill>
                  <a:schemeClr val="tx2"/>
                </a:solidFill>
                <a:latin typeface="Roboto Light" panose="02000000000000000000" pitchFamily="2" charset="0"/>
                <a:ea typeface="Roboto Light"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Optional subtitle</a:t>
            </a:r>
          </a:p>
        </p:txBody>
      </p:sp>
      <p:sp>
        <p:nvSpPr>
          <p:cNvPr id="8" name="Title 6">
            <a:extLst>
              <a:ext uri="{FF2B5EF4-FFF2-40B4-BE49-F238E27FC236}">
                <a16:creationId xmlns:a16="http://schemas.microsoft.com/office/drawing/2014/main" id="{B666E2B1-FD7E-41F1-9304-6DB5C7E6C220}"/>
              </a:ext>
            </a:extLst>
          </p:cNvPr>
          <p:cNvSpPr>
            <a:spLocks noGrp="1"/>
          </p:cNvSpPr>
          <p:nvPr>
            <p:ph type="title"/>
          </p:nvPr>
        </p:nvSpPr>
        <p:spPr>
          <a:xfrm>
            <a:off x="569014" y="388456"/>
            <a:ext cx="7509600" cy="331200"/>
          </a:xfrm>
          <a:prstGeom prst="rect">
            <a:avLst/>
          </a:prstGeom>
        </p:spPr>
        <p:txBody>
          <a:bodyPr/>
          <a:lstStyle/>
          <a:p>
            <a:r>
              <a:rPr lang="en-GB"/>
              <a:t>Click to edit Master title style</a:t>
            </a:r>
            <a:endParaRPr lang="en-GB" dirty="0"/>
          </a:p>
        </p:txBody>
      </p:sp>
      <p:sp>
        <p:nvSpPr>
          <p:cNvPr id="2" name="Footer Placeholder 1">
            <a:extLst>
              <a:ext uri="{FF2B5EF4-FFF2-40B4-BE49-F238E27FC236}">
                <a16:creationId xmlns:a16="http://schemas.microsoft.com/office/drawing/2014/main" id="{B4EAA1D6-68A6-4DDD-A1D9-529CB098A622}"/>
              </a:ext>
            </a:extLst>
          </p:cNvPr>
          <p:cNvSpPr>
            <a:spLocks noGrp="1"/>
          </p:cNvSpPr>
          <p:nvPr>
            <p:ph type="ftr" sz="quarter" idx="18"/>
          </p:nvPr>
        </p:nvSpPr>
        <p:spPr/>
        <p:txBody>
          <a:bodyPr/>
          <a:lstStyle/>
          <a:p>
            <a:r>
              <a:rPr lang="en-GB" dirty="0"/>
              <a:t>Privileged and confidential</a:t>
            </a:r>
          </a:p>
        </p:txBody>
      </p:sp>
    </p:spTree>
    <p:extLst>
      <p:ext uri="{BB962C8B-B14F-4D97-AF65-F5344CB8AC3E}">
        <p14:creationId xmlns:p14="http://schemas.microsoft.com/office/powerpoint/2010/main" val="9967343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1414" y="1817052"/>
            <a:ext cx="7509600" cy="5040000"/>
          </a:xfrm>
          <a:prstGeom prst="rect">
            <a:avLst/>
          </a:prstGeom>
        </p:spPr>
        <p:txBody>
          <a:bodyPr vert="horz" lIns="91440" tIns="45720" rIns="91440" bIns="45720" rtlCol="0">
            <a:noAutofit/>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Tijdelijke aanduiding voor dianummer 6">
            <a:extLst>
              <a:ext uri="{FF2B5EF4-FFF2-40B4-BE49-F238E27FC236}">
                <a16:creationId xmlns:a16="http://schemas.microsoft.com/office/drawing/2014/main" id="{CDEF7EBA-90ED-4175-99E7-40EE492E8D7C}"/>
              </a:ext>
            </a:extLst>
          </p:cNvPr>
          <p:cNvSpPr>
            <a:spLocks noGrp="1"/>
          </p:cNvSpPr>
          <p:nvPr>
            <p:ph type="sldNum" sz="quarter" idx="4"/>
          </p:nvPr>
        </p:nvSpPr>
        <p:spPr>
          <a:xfrm>
            <a:off x="9637427" y="7006699"/>
            <a:ext cx="585300" cy="402483"/>
          </a:xfrm>
          <a:prstGeom prst="rect">
            <a:avLst/>
          </a:prstGeom>
        </p:spPr>
        <p:txBody>
          <a:bodyPr vert="horz" lIns="91440" tIns="45720" rIns="91440" bIns="45720" rtlCol="0" anchor="ctr"/>
          <a:lstStyle>
            <a:lvl1pPr algn="r">
              <a:defRPr sz="900" b="0">
                <a:solidFill>
                  <a:schemeClr val="tx2"/>
                </a:solidFill>
                <a:latin typeface="+mj-lt"/>
              </a:defRPr>
            </a:lvl1pPr>
          </a:lstStyle>
          <a:p>
            <a:fld id="{43AF8A32-4019-4AE5-88B2-CEB76CB46465}" type="slidenum">
              <a:rPr lang="en-GB" smtClean="0"/>
              <a:pPr/>
              <a:t>‹nr.›</a:t>
            </a:fld>
            <a:endParaRPr lang="en-GB" dirty="0"/>
          </a:p>
        </p:txBody>
      </p:sp>
      <p:sp>
        <p:nvSpPr>
          <p:cNvPr id="5" name="Rechthoek 11">
            <a:extLst>
              <a:ext uri="{FF2B5EF4-FFF2-40B4-BE49-F238E27FC236}">
                <a16:creationId xmlns:a16="http://schemas.microsoft.com/office/drawing/2014/main" id="{5A3F1793-FC3F-4057-AAA8-1EB6EB37258F}"/>
              </a:ext>
            </a:extLst>
          </p:cNvPr>
          <p:cNvSpPr/>
          <p:nvPr userDrawn="1"/>
        </p:nvSpPr>
        <p:spPr>
          <a:xfrm>
            <a:off x="-7555" y="1"/>
            <a:ext cx="10699368" cy="1428600"/>
          </a:xfrm>
          <a:prstGeom prst="rect">
            <a:avLst/>
          </a:prstGeom>
          <a:solidFill>
            <a:schemeClr val="bg2"/>
          </a:solidFill>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22860" rIns="22860" rtlCol="0" anchor="ctr"/>
          <a:lstStyle/>
          <a:p>
            <a:pPr algn="ctr" defTabSz="228600" hangingPunct="0"/>
            <a:endParaRPr lang="en-GB" sz="600" b="0" i="0" kern="0" baseline="-25000" dirty="0">
              <a:solidFill>
                <a:srgbClr val="FFFFFF"/>
              </a:solidFill>
              <a:latin typeface="Roboto Light" panose="02000000000000000000" pitchFamily="2" charset="0"/>
              <a:sym typeface="Helvetica"/>
            </a:endParaRPr>
          </a:p>
        </p:txBody>
      </p:sp>
      <p:sp>
        <p:nvSpPr>
          <p:cNvPr id="4" name="Title Placeholder 3">
            <a:extLst>
              <a:ext uri="{FF2B5EF4-FFF2-40B4-BE49-F238E27FC236}">
                <a16:creationId xmlns:a16="http://schemas.microsoft.com/office/drawing/2014/main" id="{BD060BD3-A030-4D60-AA18-8994D3E01C25}"/>
              </a:ext>
            </a:extLst>
          </p:cNvPr>
          <p:cNvSpPr>
            <a:spLocks noGrp="1"/>
          </p:cNvSpPr>
          <p:nvPr>
            <p:ph type="title"/>
          </p:nvPr>
        </p:nvSpPr>
        <p:spPr>
          <a:xfrm>
            <a:off x="721414" y="540856"/>
            <a:ext cx="7509600" cy="331200"/>
          </a:xfrm>
          <a:prstGeom prst="rect">
            <a:avLst/>
          </a:prstGeom>
        </p:spPr>
        <p:txBody>
          <a:bodyPr vert="horz" lIns="91440" tIns="45720" rIns="91440" bIns="45720" rtlCol="0" anchor="t" anchorCtr="0">
            <a:noAutofit/>
          </a:bodyPr>
          <a:lstStyle/>
          <a:p>
            <a:r>
              <a:rPr lang="en-GB"/>
              <a:t>Click to edit Master title style</a:t>
            </a:r>
            <a:endParaRPr lang="en-GB" dirty="0"/>
          </a:p>
        </p:txBody>
      </p:sp>
      <p:sp>
        <p:nvSpPr>
          <p:cNvPr id="2" name="TextBox 1">
            <a:extLst>
              <a:ext uri="{FF2B5EF4-FFF2-40B4-BE49-F238E27FC236}">
                <a16:creationId xmlns:a16="http://schemas.microsoft.com/office/drawing/2014/main" id="{1DC08A44-8812-45D6-B88B-7EFCFDD1271B}"/>
              </a:ext>
            </a:extLst>
          </p:cNvPr>
          <p:cNvSpPr txBox="1"/>
          <p:nvPr userDrawn="1"/>
        </p:nvSpPr>
        <p:spPr>
          <a:xfrm>
            <a:off x="8648017" y="2793304"/>
            <a:ext cx="687368" cy="393954"/>
          </a:xfrm>
          <a:prstGeom prst="rect">
            <a:avLst/>
          </a:prstGeom>
          <a:noFill/>
        </p:spPr>
        <p:txBody>
          <a:bodyPr wrap="none" rtlCol="0">
            <a:spAutoFit/>
          </a:bodyPr>
          <a:lstStyle/>
          <a:p>
            <a:pPr lvl="1"/>
            <a:endParaRPr lang="en-GB" dirty="0"/>
          </a:p>
        </p:txBody>
      </p:sp>
      <p:pic>
        <p:nvPicPr>
          <p:cNvPr id="8" name="Picture 7">
            <a:extLst>
              <a:ext uri="{FF2B5EF4-FFF2-40B4-BE49-F238E27FC236}">
                <a16:creationId xmlns:a16="http://schemas.microsoft.com/office/drawing/2014/main" id="{F14AF751-919C-4ADC-822A-7E8A7EDD52D8}"/>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8648017" y="420857"/>
            <a:ext cx="1551839" cy="514800"/>
          </a:xfrm>
          <a:prstGeom prst="rect">
            <a:avLst/>
          </a:prstGeom>
        </p:spPr>
      </p:pic>
      <p:sp>
        <p:nvSpPr>
          <p:cNvPr id="6" name="Footer Placeholder 5">
            <a:extLst>
              <a:ext uri="{FF2B5EF4-FFF2-40B4-BE49-F238E27FC236}">
                <a16:creationId xmlns:a16="http://schemas.microsoft.com/office/drawing/2014/main" id="{71F9C048-FD96-470C-8379-FA81B24C43D8}"/>
              </a:ext>
            </a:extLst>
          </p:cNvPr>
          <p:cNvSpPr>
            <a:spLocks noGrp="1"/>
          </p:cNvSpPr>
          <p:nvPr>
            <p:ph type="ftr" sz="quarter" idx="3"/>
          </p:nvPr>
        </p:nvSpPr>
        <p:spPr>
          <a:xfrm>
            <a:off x="6768000" y="7006699"/>
            <a:ext cx="2460939" cy="401638"/>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Privileged and confidential</a:t>
            </a:r>
          </a:p>
        </p:txBody>
      </p:sp>
    </p:spTree>
    <p:extLst>
      <p:ext uri="{BB962C8B-B14F-4D97-AF65-F5344CB8AC3E}">
        <p14:creationId xmlns:p14="http://schemas.microsoft.com/office/powerpoint/2010/main" val="123859833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3" r:id="rId3"/>
    <p:sldLayoutId id="2147483682" r:id="rId4"/>
    <p:sldLayoutId id="2147483666" r:id="rId5"/>
    <p:sldLayoutId id="2147483665" r:id="rId6"/>
    <p:sldLayoutId id="2147483664" r:id="rId7"/>
    <p:sldLayoutId id="2147483663" r:id="rId8"/>
    <p:sldLayoutId id="2147483648" r:id="rId9"/>
    <p:sldLayoutId id="2147483673" r:id="rId10"/>
    <p:sldLayoutId id="2147483672" r:id="rId11"/>
    <p:sldLayoutId id="2147483668" r:id="rId12"/>
    <p:sldLayoutId id="2147483669" r:id="rId13"/>
    <p:sldLayoutId id="2147483679" r:id="rId14"/>
    <p:sldLayoutId id="2147483670" r:id="rId15"/>
    <p:sldLayoutId id="2147483671" r:id="rId16"/>
    <p:sldLayoutId id="2147483674" r:id="rId17"/>
    <p:sldLayoutId id="2147483675" r:id="rId18"/>
    <p:sldLayoutId id="2147483685" r:id="rId19"/>
    <p:sldLayoutId id="2147483684" r:id="rId20"/>
    <p:sldLayoutId id="2147483667" r:id="rId21"/>
    <p:sldLayoutId id="2147483686" r:id="rId22"/>
  </p:sldLayoutIdLst>
  <p:hf hdr="0" ftr="0" dt="0"/>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0" indent="0" algn="l" defTabSz="914400" rtl="0" eaLnBrk="1" latinLnBrk="0" hangingPunct="1">
        <a:lnSpc>
          <a:spcPct val="120000"/>
        </a:lnSpc>
        <a:spcBef>
          <a:spcPts val="0"/>
        </a:spcBef>
        <a:buFont typeface="Roboto" panose="02000000000000000000" pitchFamily="2" charset="0"/>
        <a:buNone/>
        <a:defRPr sz="1200" b="1" kern="1200">
          <a:solidFill>
            <a:schemeClr val="tx2"/>
          </a:solidFill>
          <a:latin typeface="+mj-lt"/>
          <a:ea typeface="+mn-ea"/>
          <a:cs typeface="+mn-cs"/>
        </a:defRPr>
      </a:lvl1pPr>
      <a:lvl2pPr marL="0" indent="0" algn="l" defTabSz="914400" rtl="0" eaLnBrk="1" latinLnBrk="0" hangingPunct="1">
        <a:lnSpc>
          <a:spcPct val="120000"/>
        </a:lnSpc>
        <a:spcBef>
          <a:spcPts val="0"/>
        </a:spcBef>
        <a:buFont typeface="Roboto" panose="02000000000000000000" pitchFamily="2" charset="0"/>
        <a:buNone/>
        <a:defRPr sz="1100" kern="1200">
          <a:solidFill>
            <a:schemeClr val="tx1"/>
          </a:solidFill>
          <a:latin typeface="+mn-lt"/>
          <a:ea typeface="+mn-ea"/>
          <a:cs typeface="+mn-cs"/>
        </a:defRPr>
      </a:lvl2pPr>
      <a:lvl3pPr marL="144000" indent="-144000" algn="l" defTabSz="914400" rtl="0" eaLnBrk="1" latinLnBrk="0" hangingPunct="1">
        <a:lnSpc>
          <a:spcPct val="120000"/>
        </a:lnSpc>
        <a:spcBef>
          <a:spcPts val="0"/>
        </a:spcBef>
        <a:buSzPct val="100000"/>
        <a:buFont typeface="Roboto" panose="02000000000000000000" pitchFamily="2" charset="0"/>
        <a:buChar char="•"/>
        <a:tabLst/>
        <a:defRPr sz="1100" kern="1200">
          <a:solidFill>
            <a:schemeClr val="tx1"/>
          </a:solidFill>
          <a:latin typeface="+mn-lt"/>
          <a:ea typeface="+mn-ea"/>
          <a:cs typeface="+mn-cs"/>
        </a:defRPr>
      </a:lvl3pPr>
      <a:lvl4pPr marL="288000" indent="-144000" algn="l" defTabSz="914400" rtl="0" eaLnBrk="1" latinLnBrk="0" hangingPunct="1">
        <a:lnSpc>
          <a:spcPct val="120000"/>
        </a:lnSpc>
        <a:spcBef>
          <a:spcPts val="0"/>
        </a:spcBef>
        <a:buSzPct val="100000"/>
        <a:buFont typeface="Roboto Light" panose="020B0604020202020204" charset="0"/>
        <a:buChar char="-"/>
        <a:defRPr sz="1100" kern="1200">
          <a:solidFill>
            <a:schemeClr val="tx1"/>
          </a:solidFill>
          <a:latin typeface="+mn-lt"/>
          <a:ea typeface="+mn-ea"/>
          <a:cs typeface="+mn-cs"/>
        </a:defRPr>
      </a:lvl4pPr>
      <a:lvl5pPr marL="432000" indent="-144000" algn="l" defTabSz="914400" rtl="0" eaLnBrk="1" latinLnBrk="0" hangingPunct="1">
        <a:lnSpc>
          <a:spcPct val="120000"/>
        </a:lnSpc>
        <a:spcBef>
          <a:spcPts val="0"/>
        </a:spcBef>
        <a:buSzPct val="100000"/>
        <a:buFont typeface="Roboto" panose="02000000000000000000" pitchFamily="2" charset="0"/>
        <a:buChar char="•"/>
        <a:defRPr sz="1100" kern="1200">
          <a:solidFill>
            <a:schemeClr val="tx1"/>
          </a:solidFill>
          <a:latin typeface="+mn-lt"/>
          <a:ea typeface="+mn-ea"/>
          <a:cs typeface="+mn-cs"/>
        </a:defRPr>
      </a:lvl5pPr>
      <a:lvl6pPr marL="576000" indent="-144000" algn="l" defTabSz="914400" rtl="0" eaLnBrk="1" latinLnBrk="0" hangingPunct="1">
        <a:lnSpc>
          <a:spcPct val="120000"/>
        </a:lnSpc>
        <a:spcBef>
          <a:spcPts val="0"/>
        </a:spcBef>
        <a:buSzPct val="100000"/>
        <a:buFont typeface="Roboto Light" panose="020B0604020202020204" charset="0"/>
        <a:buChar char="-"/>
        <a:defRPr sz="1100" kern="1200">
          <a:solidFill>
            <a:schemeClr val="tx1"/>
          </a:solidFill>
          <a:latin typeface="+mn-lt"/>
          <a:ea typeface="+mn-ea"/>
          <a:cs typeface="+mn-cs"/>
        </a:defRPr>
      </a:lvl6pPr>
      <a:lvl7pPr marL="720000" indent="-144000" algn="l" defTabSz="914400" rtl="0" eaLnBrk="1" latinLnBrk="0" hangingPunct="1">
        <a:lnSpc>
          <a:spcPct val="120000"/>
        </a:lnSpc>
        <a:spcBef>
          <a:spcPts val="0"/>
        </a:spcBef>
        <a:buSzPct val="100000"/>
        <a:buFont typeface="Roboto" panose="02000000000000000000" pitchFamily="2" charset="0"/>
        <a:buChar char="•"/>
        <a:defRPr sz="1100" kern="1200">
          <a:solidFill>
            <a:schemeClr val="tx1"/>
          </a:solidFill>
          <a:latin typeface="+mn-lt"/>
          <a:ea typeface="+mn-ea"/>
          <a:cs typeface="+mn-cs"/>
        </a:defRPr>
      </a:lvl7pPr>
      <a:lvl8pPr marL="864000" indent="-144000" algn="l" defTabSz="914400" rtl="0" eaLnBrk="1" latinLnBrk="0" hangingPunct="1">
        <a:lnSpc>
          <a:spcPct val="120000"/>
        </a:lnSpc>
        <a:spcBef>
          <a:spcPts val="0"/>
        </a:spcBef>
        <a:buSzPct val="100000"/>
        <a:buFont typeface="Roboto Light" panose="020B0604020202020204" charset="0"/>
        <a:buChar char="-"/>
        <a:defRPr sz="1100" kern="1200">
          <a:solidFill>
            <a:schemeClr val="tx1"/>
          </a:solidFill>
          <a:latin typeface="+mn-lt"/>
          <a:ea typeface="+mn-ea"/>
          <a:cs typeface="+mn-cs"/>
        </a:defRPr>
      </a:lvl8pPr>
      <a:lvl9pPr marL="1008000" indent="-144000" algn="l" defTabSz="914400" rtl="0" eaLnBrk="1" latinLnBrk="0" hangingPunct="1">
        <a:lnSpc>
          <a:spcPct val="120000"/>
        </a:lnSpc>
        <a:spcBef>
          <a:spcPts val="0"/>
        </a:spcBef>
        <a:buSzPct val="100000"/>
        <a:buFont typeface="Roboto" panose="02000000000000000000" pitchFamily="2"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6F1715-CA40-4C61-83FA-F69AC2D4F5D6}"/>
              </a:ext>
            </a:extLst>
          </p:cNvPr>
          <p:cNvSpPr>
            <a:spLocks noGrp="1"/>
          </p:cNvSpPr>
          <p:nvPr>
            <p:ph type="body" sz="quarter" idx="10"/>
          </p:nvPr>
        </p:nvSpPr>
        <p:spPr>
          <a:xfrm>
            <a:off x="569015" y="3077927"/>
            <a:ext cx="9553785" cy="955459"/>
          </a:xfrm>
        </p:spPr>
        <p:txBody>
          <a:bodyPr/>
          <a:lstStyle/>
          <a:p>
            <a:r>
              <a:rPr lang="en-GB" sz="6000" dirty="0"/>
              <a:t>TLI </a:t>
            </a:r>
          </a:p>
        </p:txBody>
      </p:sp>
      <p:sp>
        <p:nvSpPr>
          <p:cNvPr id="9" name="Text Placeholder 8">
            <a:extLst>
              <a:ext uri="{FF2B5EF4-FFF2-40B4-BE49-F238E27FC236}">
                <a16:creationId xmlns:a16="http://schemas.microsoft.com/office/drawing/2014/main" id="{B4DDA5A1-7772-448F-9137-A394EE59B17A}"/>
              </a:ext>
            </a:extLst>
          </p:cNvPr>
          <p:cNvSpPr>
            <a:spLocks noGrp="1"/>
          </p:cNvSpPr>
          <p:nvPr>
            <p:ph type="body" sz="quarter" idx="11"/>
          </p:nvPr>
        </p:nvSpPr>
        <p:spPr/>
        <p:txBody>
          <a:bodyPr/>
          <a:lstStyle/>
          <a:p>
            <a:r>
              <a:rPr lang="en-GB" dirty="0"/>
              <a:t>1 December 2022</a:t>
            </a:r>
          </a:p>
        </p:txBody>
      </p:sp>
      <p:sp>
        <p:nvSpPr>
          <p:cNvPr id="10" name="Text Placeholder 9">
            <a:extLst>
              <a:ext uri="{FF2B5EF4-FFF2-40B4-BE49-F238E27FC236}">
                <a16:creationId xmlns:a16="http://schemas.microsoft.com/office/drawing/2014/main" id="{F2432085-B7A9-4C7F-8EDA-60A1A1643A71}"/>
              </a:ext>
            </a:extLst>
          </p:cNvPr>
          <p:cNvSpPr>
            <a:spLocks noGrp="1"/>
          </p:cNvSpPr>
          <p:nvPr>
            <p:ph type="body" sz="quarter" idx="12"/>
          </p:nvPr>
        </p:nvSpPr>
        <p:spPr>
          <a:xfrm>
            <a:off x="569014" y="6775709"/>
            <a:ext cx="5462331" cy="402483"/>
          </a:xfrm>
        </p:spPr>
        <p:txBody>
          <a:bodyPr/>
          <a:lstStyle/>
          <a:p>
            <a:r>
              <a:rPr lang="en-GB" dirty="0"/>
              <a:t>Dev </a:t>
            </a:r>
            <a:r>
              <a:rPr lang="en-GB" dirty="0" err="1"/>
              <a:t>gangjee</a:t>
            </a:r>
            <a:r>
              <a:rPr lang="en-GB" dirty="0"/>
              <a:t> / Tobias </a:t>
            </a:r>
            <a:r>
              <a:rPr lang="en-GB" dirty="0" err="1"/>
              <a:t>cohen</a:t>
            </a:r>
            <a:r>
              <a:rPr lang="en-GB" dirty="0"/>
              <a:t> </a:t>
            </a:r>
            <a:r>
              <a:rPr lang="en-GB" dirty="0" err="1"/>
              <a:t>jehoram</a:t>
            </a:r>
            <a:endParaRPr lang="en-GB" dirty="0"/>
          </a:p>
        </p:txBody>
      </p:sp>
    </p:spTree>
    <p:extLst>
      <p:ext uri="{BB962C8B-B14F-4D97-AF65-F5344CB8AC3E}">
        <p14:creationId xmlns:p14="http://schemas.microsoft.com/office/powerpoint/2010/main" val="130623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descr="|">
            <a:extLst>
              <a:ext uri="{FF2B5EF4-FFF2-40B4-BE49-F238E27FC236}">
                <a16:creationId xmlns:a16="http://schemas.microsoft.com/office/drawing/2014/main" id="{12ED1900-F0BF-3442-9513-D4E3FE9C6029}"/>
              </a:ext>
            </a:extLst>
          </p:cNvPr>
          <p:cNvSpPr>
            <a:spLocks noGrp="1"/>
          </p:cNvSpPr>
          <p:nvPr>
            <p:ph type="body" sz="quarter" idx="10"/>
          </p:nvPr>
        </p:nvSpPr>
        <p:spPr>
          <a:xfrm>
            <a:off x="569014" y="1141331"/>
            <a:ext cx="8581660" cy="4507762"/>
          </a:xfrm>
        </p:spPr>
        <p:txBody>
          <a:bodyPr/>
          <a:lstStyle/>
          <a:p>
            <a:pPr marL="0" indent="0">
              <a:buNone/>
            </a:pPr>
            <a:r>
              <a:rPr lang="en-GB" sz="1800" b="0" i="0" u="none" strike="noStrike" baseline="0" dirty="0">
                <a:solidFill>
                  <a:srgbClr val="000000"/>
                </a:solidFill>
                <a:latin typeface="Arial" panose="020B0604020202020204" pitchFamily="34" charset="0"/>
                <a:cs typeface="Arial" panose="020B0604020202020204" pitchFamily="34" charset="0"/>
              </a:rPr>
              <a:t>TMD 2008 </a:t>
            </a: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Art 6(1)(c): ‘The trade mark shall not entitle the proprietor to prohibit a third party from using, in the course of trade… the trade mark </a:t>
            </a:r>
            <a:r>
              <a:rPr lang="en-US" sz="1800" b="0" i="0" u="sng" strike="noStrike" baseline="0" dirty="0">
                <a:solidFill>
                  <a:srgbClr val="000000"/>
                </a:solidFill>
                <a:latin typeface="Arial" panose="020B0604020202020204" pitchFamily="34" charset="0"/>
                <a:cs typeface="Arial" panose="020B0604020202020204" pitchFamily="34" charset="0"/>
              </a:rPr>
              <a:t>where it is necessary to indicate the intended purpose of a product or service</a:t>
            </a:r>
            <a:r>
              <a:rPr lang="en-US" sz="1800" b="0" i="0" u="none" strike="noStrike" baseline="0" dirty="0">
                <a:solidFill>
                  <a:srgbClr val="000000"/>
                </a:solidFill>
                <a:latin typeface="Arial" panose="020B0604020202020204" pitchFamily="34" charset="0"/>
                <a:cs typeface="Arial" panose="020B0604020202020204" pitchFamily="34" charset="0"/>
              </a:rPr>
              <a:t>, in particular as accessories or spare parts’ </a:t>
            </a:r>
          </a:p>
          <a:p>
            <a:pPr marL="0" indent="0">
              <a:buNone/>
            </a:pPr>
            <a:endParaRPr lang="en-GB"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GB" sz="1800" b="0" i="0" u="none" strike="noStrike" baseline="0" dirty="0">
                <a:solidFill>
                  <a:srgbClr val="000000"/>
                </a:solidFill>
                <a:latin typeface="Arial" panose="020B0604020202020204" pitchFamily="34" charset="0"/>
                <a:cs typeface="Arial" panose="020B0604020202020204" pitchFamily="34" charset="0"/>
              </a:rPr>
              <a:t>TMD 2015 </a:t>
            </a: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Art 14(1)(c): ‘A trade mark shall not entitle the proprietor to prohibit a third party from using, in the course of trade… the trade mark </a:t>
            </a:r>
            <a:r>
              <a:rPr lang="en-US" sz="1800" b="0" i="0" u="sng" strike="noStrike" baseline="0" dirty="0">
                <a:solidFill>
                  <a:srgbClr val="000000"/>
                </a:solidFill>
                <a:latin typeface="Arial" panose="020B0604020202020204" pitchFamily="34" charset="0"/>
                <a:cs typeface="Arial" panose="020B0604020202020204" pitchFamily="34" charset="0"/>
              </a:rPr>
              <a:t>for the purpose of identifying or referring to goods or services as those of the proprietor of that trade mark, in particular, where the use of the trade mark is necessary to indicate the intended purpose of a product or service</a:t>
            </a:r>
            <a:r>
              <a:rPr lang="en-US" sz="1800" b="0" i="0" u="none" strike="noStrike" baseline="0" dirty="0">
                <a:solidFill>
                  <a:srgbClr val="000000"/>
                </a:solidFill>
                <a:latin typeface="Arial" panose="020B0604020202020204" pitchFamily="34" charset="0"/>
                <a:cs typeface="Arial" panose="020B0604020202020204" pitchFamily="34" charset="0"/>
              </a:rPr>
              <a:t>, in particular as accessories or spare parts. </a:t>
            </a:r>
            <a:endParaRPr lang="en-GB" dirty="0">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2</a:t>
            </a:fld>
            <a:endParaRPr lang="en-GB" dirty="0"/>
          </a:p>
        </p:txBody>
      </p:sp>
      <p:sp>
        <p:nvSpPr>
          <p:cNvPr id="7" name="Title 6" descr="|">
            <a:extLst>
              <a:ext uri="{FF2B5EF4-FFF2-40B4-BE49-F238E27FC236}">
                <a16:creationId xmlns:a16="http://schemas.microsoft.com/office/drawing/2014/main" id="{D7AFAEC9-D65F-420E-B1D8-AF0E66257CA2}"/>
              </a:ext>
            </a:extLst>
          </p:cNvPr>
          <p:cNvSpPr>
            <a:spLocks noGrp="1"/>
          </p:cNvSpPr>
          <p:nvPr>
            <p:ph type="title"/>
          </p:nvPr>
        </p:nvSpPr>
        <p:spPr/>
        <p:txBody>
          <a:bodyPr/>
          <a:lstStyle/>
          <a:p>
            <a:r>
              <a:rPr lang="en-GB" sz="2000" b="1" i="0" u="none" strike="noStrike" baseline="0" dirty="0" err="1">
                <a:solidFill>
                  <a:srgbClr val="000000"/>
                </a:solidFill>
                <a:latin typeface="Arial" panose="020B0604020202020204" pitchFamily="34" charset="0"/>
                <a:cs typeface="Arial" panose="020B0604020202020204" pitchFamily="34" charset="0"/>
              </a:rPr>
              <a:t>Tmd</a:t>
            </a:r>
            <a:r>
              <a:rPr lang="en-GB" sz="2000" b="1" i="0" u="none" strike="noStrike" baseline="0" dirty="0">
                <a:solidFill>
                  <a:srgbClr val="000000"/>
                </a:solidFill>
                <a:latin typeface="Arial" panose="020B0604020202020204" pitchFamily="34" charset="0"/>
                <a:cs typeface="Arial" panose="020B0604020202020204" pitchFamily="34" charset="0"/>
              </a:rPr>
              <a:t> Change in clauses re referential use</a:t>
            </a:r>
            <a:br>
              <a:rPr lang="en-GB" sz="2000" b="0" i="0" u="none" strike="noStrike" baseline="0" dirty="0">
                <a:solidFill>
                  <a:srgbClr val="000000"/>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02852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68784" y="1043694"/>
            <a:ext cx="8988798" cy="4218262"/>
          </a:xfrm>
        </p:spPr>
        <p:txBody>
          <a:bodyPr/>
          <a:lstStyle/>
          <a:p>
            <a:pPr algn="l"/>
            <a:endParaRPr lang="en-GB"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The necessity requirement is more central to the previous version of the </a:t>
            </a:r>
            <a:r>
              <a:rPr lang="en-US" sz="1800" b="0" i="0" u="none" strike="noStrike" baseline="0" dirty="0" err="1">
                <a:solidFill>
                  <a:srgbClr val="000000"/>
                </a:solidFill>
                <a:latin typeface="Arial" panose="020B0604020202020204" pitchFamily="34" charset="0"/>
                <a:cs typeface="Arial" panose="020B0604020202020204" pitchFamily="34" charset="0"/>
              </a:rPr>
              <a:t>defence</a:t>
            </a:r>
            <a:r>
              <a:rPr lang="en-US" sz="1800" b="0" i="0" u="none" strike="noStrike" baseline="0" dirty="0">
                <a:solidFill>
                  <a:srgbClr val="000000"/>
                </a:solidFill>
                <a:latin typeface="Arial" panose="020B0604020202020204" pitchFamily="34" charset="0"/>
                <a:cs typeface="Arial" panose="020B0604020202020204" pitchFamily="34" charset="0"/>
              </a:rPr>
              <a:t>, which was largely focused on accessories and spare parts. </a:t>
            </a:r>
          </a:p>
          <a:p>
            <a:pPr marL="0" indent="0">
              <a:buNone/>
            </a:pP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 The test was whether the mark is ‘being used by a third party in order to provide the public with comprehensible and complete information as to the intended purpose of the product which it markets, that is to say as to its compatibility with the product which bears those trade marks’ (C-228/03 Gillette, [34]-[36]). </a:t>
            </a:r>
          </a:p>
          <a:p>
            <a:pPr marL="0" indent="0">
              <a:buNone/>
            </a:pPr>
            <a:r>
              <a:rPr lang="en-US" sz="1800" b="0" i="0" u="sng" strike="noStrike" baseline="0" dirty="0">
                <a:solidFill>
                  <a:srgbClr val="000000"/>
                </a:solidFill>
                <a:latin typeface="Arial" panose="020B0604020202020204" pitchFamily="34" charset="0"/>
                <a:cs typeface="Arial" panose="020B0604020202020204" pitchFamily="34" charset="0"/>
              </a:rPr>
              <a:t>In addition</a:t>
            </a:r>
            <a:r>
              <a:rPr lang="en-US" sz="1800" b="0" i="0" strike="noStrike" baseline="0" dirty="0">
                <a:solidFill>
                  <a:srgbClr val="000000"/>
                </a:solidFill>
                <a:latin typeface="Arial" panose="020B0604020202020204" pitchFamily="34" charset="0"/>
                <a:cs typeface="Arial" panose="020B0604020202020204" pitchFamily="34" charset="0"/>
              </a:rPr>
              <a:t> </a:t>
            </a:r>
            <a:r>
              <a:rPr lang="en-US" sz="1800" b="0" i="0" u="none" strike="noStrike" baseline="0" dirty="0">
                <a:solidFill>
                  <a:srgbClr val="000000"/>
                </a:solidFill>
                <a:latin typeface="Arial" panose="020B0604020202020204" pitchFamily="34" charset="0"/>
                <a:cs typeface="Arial" panose="020B0604020202020204" pitchFamily="34" charset="0"/>
              </a:rPr>
              <a:t>honest practices test.</a:t>
            </a:r>
            <a:br>
              <a:rPr lang="en-US" sz="1800" b="0" i="0" u="none" strike="noStrike" baseline="0" dirty="0">
                <a:solidFill>
                  <a:srgbClr val="000000"/>
                </a:solidFill>
                <a:latin typeface="Arial" panose="020B0604020202020204" pitchFamily="34" charset="0"/>
                <a:cs typeface="Arial" panose="020B0604020202020204" pitchFamily="34" charset="0"/>
              </a:rPr>
            </a:b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 The test appeared to be based on </a:t>
            </a:r>
            <a:r>
              <a:rPr lang="en-US" sz="1800" b="0" i="0" u="sng" strike="noStrike" baseline="0" dirty="0">
                <a:solidFill>
                  <a:srgbClr val="000000"/>
                </a:solidFill>
                <a:latin typeface="Arial" panose="020B0604020202020204" pitchFamily="34" charset="0"/>
                <a:cs typeface="Arial" panose="020B0604020202020204" pitchFamily="34" charset="0"/>
              </a:rPr>
              <a:t>practical necessity</a:t>
            </a:r>
            <a:r>
              <a:rPr lang="en-US" sz="1800" b="0" i="0" u="none" strike="noStrike" baseline="0" dirty="0">
                <a:solidFill>
                  <a:srgbClr val="000000"/>
                </a:solidFill>
                <a:latin typeface="Arial" panose="020B0604020202020204" pitchFamily="34" charset="0"/>
                <a:cs typeface="Arial" panose="020B0604020202020204" pitchFamily="34" charset="0"/>
              </a:rPr>
              <a:t>, judged from a consumer vantage point, so other means of effectively providing the information to consumers </a:t>
            </a: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 such as using technical product part numbers – may be more appropriate for certain market sectors where such numbers are in use, making the use of the registered mark less necessary. (</a:t>
            </a:r>
            <a:r>
              <a:rPr lang="en-US" sz="1800" b="0" i="1" u="none" strike="noStrike" baseline="0" dirty="0" err="1">
                <a:solidFill>
                  <a:srgbClr val="000000"/>
                </a:solidFill>
                <a:latin typeface="Arial" panose="020B0604020202020204" pitchFamily="34" charset="0"/>
                <a:cs typeface="Arial" panose="020B0604020202020204" pitchFamily="34" charset="0"/>
              </a:rPr>
              <a:t>DatacardCorp</a:t>
            </a:r>
            <a:r>
              <a:rPr lang="en-US" sz="1800" b="0" i="1" u="none" strike="noStrike" baseline="0" dirty="0">
                <a:solidFill>
                  <a:srgbClr val="000000"/>
                </a:solidFill>
                <a:latin typeface="Arial" panose="020B0604020202020204" pitchFamily="34" charset="0"/>
                <a:cs typeface="Arial" panose="020B0604020202020204" pitchFamily="34" charset="0"/>
              </a:rPr>
              <a:t> v Eagle Technologies </a:t>
            </a:r>
            <a:r>
              <a:rPr lang="en-US" sz="1800" b="0" i="0" u="none" strike="noStrike" baseline="0" dirty="0">
                <a:solidFill>
                  <a:srgbClr val="000000"/>
                </a:solidFill>
                <a:latin typeface="Arial" panose="020B0604020202020204" pitchFamily="34" charset="0"/>
                <a:cs typeface="Arial" panose="020B0604020202020204" pitchFamily="34" charset="0"/>
              </a:rPr>
              <a:t>[2011] EWHC 244 (Pat)) </a:t>
            </a:r>
          </a:p>
          <a:p>
            <a:pPr marL="0" indent="0">
              <a:buNone/>
            </a:pPr>
            <a:endParaRPr lang="en-GB" dirty="0">
              <a:latin typeface="Arial" panose="020B0604020202020204" pitchFamily="34" charset="0"/>
              <a:cs typeface="Arial" panose="020B0604020202020204" pitchFamily="34" charset="0"/>
            </a:endParaRPr>
          </a:p>
        </p:txBody>
      </p:sp>
      <p:sp>
        <p:nvSpPr>
          <p:cNvPr id="6" name="Tijdelijke aanduiding voor dianummer 5">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3</a:t>
            </a:fld>
            <a:endParaRPr lang="en-GB" dirty="0"/>
          </a:p>
        </p:txBody>
      </p:sp>
      <p:sp>
        <p:nvSpPr>
          <p:cNvPr id="7" name="Title 6">
            <a:extLst>
              <a:ext uri="{FF2B5EF4-FFF2-40B4-BE49-F238E27FC236}">
                <a16:creationId xmlns:a16="http://schemas.microsoft.com/office/drawing/2014/main" id="{D7AFAEC9-D65F-420E-B1D8-AF0E66257CA2}"/>
              </a:ext>
            </a:extLst>
          </p:cNvPr>
          <p:cNvSpPr>
            <a:spLocks noGrp="1"/>
          </p:cNvSpPr>
          <p:nvPr>
            <p:ph type="title"/>
          </p:nvPr>
        </p:nvSpPr>
        <p:spPr>
          <a:xfrm>
            <a:off x="435534" y="388456"/>
            <a:ext cx="7509600" cy="331200"/>
          </a:xfrm>
        </p:spPr>
        <p:txBody>
          <a:bodyPr/>
          <a:lstStyle/>
          <a:p>
            <a:r>
              <a:rPr lang="en-US" sz="2000" b="0"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alibri" panose="020F0502020204030204" pitchFamily="34" charset="0"/>
              </a:rPr>
              <a:t>A Shift from ‘Necessary’ to ‘Honest Practices’? </a:t>
            </a:r>
            <a:br>
              <a:rPr lang="en-US" sz="2000" b="0" i="0" u="none" strike="noStrike" baseline="0" dirty="0">
                <a:solidFill>
                  <a:srgbClr val="000000"/>
                </a:solidFill>
                <a:latin typeface="Calibri" panose="020F0502020204030204" pitchFamily="34" charset="0"/>
              </a:rPr>
            </a:br>
            <a:endParaRPr lang="en-GB" dirty="0"/>
          </a:p>
        </p:txBody>
      </p:sp>
    </p:spTree>
    <p:extLst>
      <p:ext uri="{BB962C8B-B14F-4D97-AF65-F5344CB8AC3E}">
        <p14:creationId xmlns:p14="http://schemas.microsoft.com/office/powerpoint/2010/main" val="348592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68784" y="1043694"/>
            <a:ext cx="8454842" cy="4218262"/>
          </a:xfrm>
        </p:spPr>
        <p:txBody>
          <a:bodyPr/>
          <a:lstStyle/>
          <a:p>
            <a:pPr algn="l"/>
            <a:endParaRPr lang="en-GB"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•German case law also suggests that where a word mark will do, using a logo may either not be considered necessary or else not in accordance with honest practices, since the logo/device mark usage will take unfair advantage of the advertising image embodied in the logo (Volkswagen Trade Mark [2012] ETMR 18; I ZR 33/10 </a:t>
            </a:r>
            <a:r>
              <a:rPr lang="en-US" sz="1800" b="0" i="0" u="none" strike="noStrike" baseline="0" dirty="0" err="1">
                <a:solidFill>
                  <a:srgbClr val="000000"/>
                </a:solidFill>
                <a:latin typeface="Arial" panose="020B0604020202020204" pitchFamily="34" charset="0"/>
                <a:cs typeface="Arial" panose="020B0604020202020204" pitchFamily="34" charset="0"/>
              </a:rPr>
              <a:t>Bundesgerichtshof</a:t>
            </a:r>
            <a:r>
              <a:rPr lang="en-US" sz="1800" b="0" i="0" u="none" strike="noStrike" baseline="0" dirty="0">
                <a:solidFill>
                  <a:srgbClr val="000000"/>
                </a:solidFill>
                <a:latin typeface="Arial" panose="020B0604020202020204" pitchFamily="34" charset="0"/>
                <a:cs typeface="Arial" panose="020B0604020202020204" pitchFamily="34" charset="0"/>
              </a:rPr>
              <a:t>). So word marks seem safer to use for defendants.</a:t>
            </a:r>
          </a:p>
          <a:p>
            <a:pPr marL="0" indent="0">
              <a:buNone/>
            </a:pP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•Till date, </a:t>
            </a:r>
            <a:r>
              <a:rPr lang="en-US" sz="1800" b="0" i="1" u="none" strike="noStrike" baseline="0" dirty="0">
                <a:solidFill>
                  <a:srgbClr val="000000"/>
                </a:solidFill>
                <a:latin typeface="Arial" panose="020B0604020202020204" pitchFamily="34" charset="0"/>
                <a:cs typeface="Arial" panose="020B0604020202020204" pitchFamily="34" charset="0"/>
              </a:rPr>
              <a:t>necessity of use</a:t>
            </a:r>
            <a:r>
              <a:rPr lang="en-US" sz="1800" b="0" i="0" u="none" strike="noStrike" baseline="0" dirty="0">
                <a:solidFill>
                  <a:srgbClr val="000000"/>
                </a:solidFill>
                <a:latin typeface="Arial" panose="020B0604020202020204" pitchFamily="34" charset="0"/>
                <a:cs typeface="Arial" panose="020B0604020202020204" pitchFamily="34" charset="0"/>
              </a:rPr>
              <a:t> has been seen as a separate enquiry from honest practices – the two are cumulative (Gillette [2007] ETMR 17, Finnish Supreme Court). However, the more recent approach in the UK appears to focus directly on honest practices (Juul Labs, Inc v. MFP Enterprises Ltd (t/a Smoke Nation) [2020] EWHC 3380 (Pat)).</a:t>
            </a:r>
            <a:endParaRPr lang="en-GB" dirty="0">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4</a:t>
            </a:fld>
            <a:endParaRPr lang="en-GB" dirty="0"/>
          </a:p>
        </p:txBody>
      </p:sp>
      <p:sp>
        <p:nvSpPr>
          <p:cNvPr id="7" name="Title 6" descr="|">
            <a:extLst>
              <a:ext uri="{FF2B5EF4-FFF2-40B4-BE49-F238E27FC236}">
                <a16:creationId xmlns:a16="http://schemas.microsoft.com/office/drawing/2014/main" id="{D7AFAEC9-D65F-420E-B1D8-AF0E66257CA2}"/>
              </a:ext>
            </a:extLst>
          </p:cNvPr>
          <p:cNvSpPr>
            <a:spLocks noGrp="1"/>
          </p:cNvSpPr>
          <p:nvPr>
            <p:ph type="title"/>
          </p:nvPr>
        </p:nvSpPr>
        <p:spPr>
          <a:xfrm>
            <a:off x="308710" y="401804"/>
            <a:ext cx="7509600" cy="331200"/>
          </a:xfrm>
        </p:spPr>
        <p:txBody>
          <a:bodyPr/>
          <a:lstStyle/>
          <a:p>
            <a:r>
              <a:rPr lang="en-US" sz="2000" b="0"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alibri" panose="020F0502020204030204" pitchFamily="34" charset="0"/>
              </a:rPr>
              <a:t>A Shift from ‘Necessary’ to ‘Honest Practices’? </a:t>
            </a:r>
            <a:br>
              <a:rPr lang="en-US" sz="2000" b="0" i="0" u="none" strike="noStrike" baseline="0" dirty="0">
                <a:solidFill>
                  <a:srgbClr val="000000"/>
                </a:solidFill>
                <a:latin typeface="Calibri" panose="020F0502020204030204" pitchFamily="34" charset="0"/>
              </a:rPr>
            </a:br>
            <a:endParaRPr lang="en-GB" dirty="0"/>
          </a:p>
        </p:txBody>
      </p:sp>
    </p:spTree>
    <p:extLst>
      <p:ext uri="{BB962C8B-B14F-4D97-AF65-F5344CB8AC3E}">
        <p14:creationId xmlns:p14="http://schemas.microsoft.com/office/powerpoint/2010/main" val="342247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68784" y="1043694"/>
            <a:ext cx="8454842" cy="4218262"/>
          </a:xfrm>
        </p:spPr>
        <p:txBody>
          <a:bodyPr/>
          <a:lstStyle/>
          <a:p>
            <a:pPr marL="285750" indent="-285750" algn="l">
              <a:buFontTx/>
              <a:buChar char="-"/>
            </a:pPr>
            <a:r>
              <a:rPr lang="en-GB" sz="1800" b="0" i="0" u="none" strike="noStrike" baseline="0" dirty="0">
                <a:solidFill>
                  <a:srgbClr val="000000"/>
                </a:solidFill>
                <a:latin typeface="Arial" panose="020B0604020202020204" pitchFamily="34" charset="0"/>
                <a:cs typeface="Arial" panose="020B0604020202020204" pitchFamily="34" charset="0"/>
              </a:rPr>
              <a:t>Dutch Supreme Court 8 January 2021 NXP/Infineon (Mifare compatible)</a:t>
            </a:r>
            <a:r>
              <a:rPr lang="nl-NL" sz="2400" b="0" i="0" dirty="0">
                <a:solidFill>
                  <a:srgbClr val="313140"/>
                </a:solidFill>
                <a:effectLst/>
                <a:latin typeface="Roboto" panose="02000000000000000000" pitchFamily="2" charset="0"/>
              </a:rPr>
              <a:t> </a:t>
            </a:r>
            <a:r>
              <a:rPr lang="nl-NL" sz="1600" b="0" i="0" dirty="0">
                <a:solidFill>
                  <a:srgbClr val="313140"/>
                </a:solidFill>
                <a:effectLst/>
                <a:latin typeface="Roboto" panose="02000000000000000000" pitchFamily="2" charset="0"/>
              </a:rPr>
              <a:t>ECLI:NL:HR:2021:37</a:t>
            </a:r>
            <a:endParaRPr lang="en-GB" sz="1600" b="0" i="0" u="none" strike="noStrike" baseline="0" dirty="0">
              <a:solidFill>
                <a:srgbClr val="000000"/>
              </a:solidFill>
              <a:latin typeface="Arial" panose="020B0604020202020204" pitchFamily="34" charset="0"/>
              <a:cs typeface="Arial" panose="020B0604020202020204" pitchFamily="34" charset="0"/>
            </a:endParaRPr>
          </a:p>
          <a:p>
            <a:pPr marL="285750" indent="-285750" algn="l">
              <a:buFontTx/>
              <a:buChar char="-"/>
            </a:pPr>
            <a:r>
              <a:rPr lang="en-GB" sz="1800" dirty="0">
                <a:solidFill>
                  <a:srgbClr val="000000"/>
                </a:solidFill>
                <a:latin typeface="Arial" panose="020B0604020202020204" pitchFamily="34" charset="0"/>
                <a:cs typeface="Arial" panose="020B0604020202020204" pitchFamily="34" charset="0"/>
              </a:rPr>
              <a:t>Yes, it is broader; necessity to indicate intended purpose not the only allowed use</a:t>
            </a:r>
          </a:p>
          <a:p>
            <a:pPr marL="285750" indent="-285750" algn="l">
              <a:buFontTx/>
              <a:buChar char="-"/>
            </a:pPr>
            <a:r>
              <a:rPr lang="en-GB" sz="1800" b="0" i="0" u="none" strike="noStrike" baseline="0" dirty="0">
                <a:solidFill>
                  <a:srgbClr val="000000"/>
                </a:solidFill>
                <a:latin typeface="Arial" panose="020B0604020202020204" pitchFamily="34" charset="0"/>
                <a:cs typeface="Arial" panose="020B0604020202020204" pitchFamily="34" charset="0"/>
              </a:rPr>
              <a:t>But if </a:t>
            </a:r>
            <a:r>
              <a:rPr lang="en-GB" sz="1800" dirty="0">
                <a:solidFill>
                  <a:srgbClr val="000000"/>
                </a:solidFill>
                <a:latin typeface="Arial" panose="020B0604020202020204" pitchFamily="34" charset="0"/>
                <a:cs typeface="Arial" panose="020B0604020202020204" pitchFamily="34" charset="0"/>
              </a:rPr>
              <a:t>the intention of the use is to indicate the compatibility, as in this case, still the necessity requirement applies</a:t>
            </a:r>
          </a:p>
          <a:p>
            <a:pPr marL="285750" indent="-285750" algn="l">
              <a:buFontTx/>
              <a:buChar char="-"/>
            </a:pPr>
            <a:r>
              <a:rPr lang="en-GB" sz="1800" dirty="0">
                <a:solidFill>
                  <a:srgbClr val="000000"/>
                </a:solidFill>
                <a:latin typeface="Arial" panose="020B0604020202020204" pitchFamily="34" charset="0"/>
                <a:cs typeface="Arial" panose="020B0604020202020204" pitchFamily="34" charset="0"/>
              </a:rPr>
              <a:t>Next to the honest practices-test </a:t>
            </a:r>
            <a:endParaRPr lang="en-GB" sz="1800" b="0" i="0" u="none" strike="noStrike" baseline="0" dirty="0">
              <a:solidFill>
                <a:srgbClr val="000000"/>
              </a:solidFill>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5</a:t>
            </a:fld>
            <a:endParaRPr lang="en-GB" dirty="0"/>
          </a:p>
        </p:txBody>
      </p:sp>
      <p:sp>
        <p:nvSpPr>
          <p:cNvPr id="7" name="Title 6" descr="|">
            <a:extLst>
              <a:ext uri="{FF2B5EF4-FFF2-40B4-BE49-F238E27FC236}">
                <a16:creationId xmlns:a16="http://schemas.microsoft.com/office/drawing/2014/main" id="{D7AFAEC9-D65F-420E-B1D8-AF0E66257CA2}"/>
              </a:ext>
            </a:extLst>
          </p:cNvPr>
          <p:cNvSpPr>
            <a:spLocks noGrp="1"/>
          </p:cNvSpPr>
          <p:nvPr>
            <p:ph type="title"/>
          </p:nvPr>
        </p:nvSpPr>
        <p:spPr>
          <a:xfrm>
            <a:off x="308710" y="401804"/>
            <a:ext cx="7509600" cy="331200"/>
          </a:xfrm>
        </p:spPr>
        <p:txBody>
          <a:bodyPr/>
          <a:lstStyle/>
          <a:p>
            <a:r>
              <a:rPr lang="en-US" sz="2000" b="0" i="0" u="none" strike="noStrike" baseline="0" dirty="0">
                <a:solidFill>
                  <a:srgbClr val="000000"/>
                </a:solidFill>
                <a:latin typeface="Calibri" panose="020F0502020204030204" pitchFamily="34" charset="0"/>
              </a:rPr>
              <a:t> </a:t>
            </a:r>
            <a:r>
              <a:rPr lang="en-US" sz="2000" b="1" i="0" u="none" strike="noStrike" baseline="0" dirty="0">
                <a:solidFill>
                  <a:srgbClr val="000000"/>
                </a:solidFill>
                <a:latin typeface="Calibri" panose="020F0502020204030204" pitchFamily="34" charset="0"/>
              </a:rPr>
              <a:t>A Shift from ‘Necessary’ to ‘Honest Practices’? </a:t>
            </a:r>
            <a:br>
              <a:rPr lang="en-US" sz="2000" b="0" i="0" u="none" strike="noStrike" baseline="0" dirty="0">
                <a:solidFill>
                  <a:srgbClr val="000000"/>
                </a:solidFill>
                <a:latin typeface="Calibri" panose="020F0502020204030204" pitchFamily="34" charset="0"/>
              </a:rPr>
            </a:br>
            <a:endParaRPr lang="en-GB" dirty="0"/>
          </a:p>
        </p:txBody>
      </p:sp>
    </p:spTree>
    <p:extLst>
      <p:ext uri="{BB962C8B-B14F-4D97-AF65-F5344CB8AC3E}">
        <p14:creationId xmlns:p14="http://schemas.microsoft.com/office/powerpoint/2010/main" val="198164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68784" y="1043694"/>
            <a:ext cx="8454842" cy="4218262"/>
          </a:xfrm>
        </p:spPr>
        <p:txBody>
          <a:bodyPr/>
          <a:lstStyle/>
          <a:p>
            <a:pPr marL="0" indent="0" algn="l">
              <a:buNone/>
            </a:pPr>
            <a:r>
              <a:rPr lang="en-US" sz="1800" b="0" i="0" u="none" strike="noStrike" baseline="0" dirty="0">
                <a:solidFill>
                  <a:srgbClr val="000000"/>
                </a:solidFill>
                <a:latin typeface="Arial" panose="020B0604020202020204" pitchFamily="34" charset="0"/>
                <a:cs typeface="Arial" panose="020B0604020202020204" pitchFamily="34" charset="0"/>
              </a:rPr>
              <a:t>Yet we may be seeing the need to relocate most of the enquiry to the honest practices proviso, since the new, broader referential use </a:t>
            </a:r>
            <a:r>
              <a:rPr lang="en-US" sz="1800" b="0" i="0" u="none" strike="noStrike" baseline="0" dirty="0" err="1">
                <a:solidFill>
                  <a:srgbClr val="000000"/>
                </a:solidFill>
                <a:latin typeface="Arial" panose="020B0604020202020204" pitchFamily="34" charset="0"/>
                <a:cs typeface="Arial" panose="020B0604020202020204" pitchFamily="34" charset="0"/>
              </a:rPr>
              <a:t>defence</a:t>
            </a:r>
            <a:r>
              <a:rPr lang="en-US" sz="1800" b="0" i="0" u="none" strike="noStrike" baseline="0" dirty="0">
                <a:solidFill>
                  <a:srgbClr val="000000"/>
                </a:solidFill>
                <a:latin typeface="Arial" panose="020B0604020202020204" pitchFamily="34" charset="0"/>
                <a:cs typeface="Arial" panose="020B0604020202020204" pitchFamily="34" charset="0"/>
              </a:rPr>
              <a:t> covers a range of other uses of a mark to indicate the proprietor’s own products, including: </a:t>
            </a:r>
          </a:p>
          <a:p>
            <a:pPr marL="0" indent="0" algn="l">
              <a:buNone/>
            </a:pPr>
            <a:endParaRPr lang="en-US" sz="1800" dirty="0">
              <a:solidFill>
                <a:srgbClr val="000000"/>
              </a:solidFill>
              <a:latin typeface="Arial" panose="020B0604020202020204" pitchFamily="34" charset="0"/>
              <a:cs typeface="Arial" panose="020B0604020202020204" pitchFamily="34" charset="0"/>
            </a:endParaRPr>
          </a:p>
          <a:p>
            <a:pPr marL="0" indent="0" algn="l">
              <a:buNone/>
            </a:pPr>
            <a:r>
              <a:rPr lang="en-US" dirty="0">
                <a:latin typeface="Arial" panose="020B0604020202020204" pitchFamily="34" charset="0"/>
                <a:cs typeface="Arial" panose="020B0604020202020204" pitchFamily="34" charset="0"/>
              </a:rPr>
              <a:t>•	Spare parts and accessories – Dutch SC: necessity requirement remains</a:t>
            </a:r>
          </a:p>
          <a:p>
            <a:pPr marL="0" indent="0" algn="l">
              <a:buNone/>
            </a:pPr>
            <a:r>
              <a:rPr lang="en-US" dirty="0">
                <a:latin typeface="Arial" panose="020B0604020202020204" pitchFamily="34" charset="0"/>
                <a:cs typeface="Arial" panose="020B0604020202020204" pitchFamily="34" charset="0"/>
              </a:rPr>
              <a:t>•	Product reviews</a:t>
            </a:r>
          </a:p>
          <a:p>
            <a:pPr marL="0" indent="0" algn="l">
              <a:buNone/>
            </a:pPr>
            <a:r>
              <a:rPr lang="en-US" dirty="0">
                <a:latin typeface="Arial" panose="020B0604020202020204" pitchFamily="34" charset="0"/>
                <a:cs typeface="Arial" panose="020B0604020202020204" pitchFamily="34" charset="0"/>
              </a:rPr>
              <a:t>•	Media reportage</a:t>
            </a:r>
          </a:p>
          <a:p>
            <a:pPr marL="0" indent="0" algn="l">
              <a:buNone/>
            </a:pPr>
            <a:r>
              <a:rPr lang="en-US" dirty="0">
                <a:latin typeface="Arial" panose="020B0604020202020204" pitchFamily="34" charset="0"/>
                <a:cs typeface="Arial" panose="020B0604020202020204" pitchFamily="34" charset="0"/>
              </a:rPr>
              <a:t>•	Comparative advertising</a:t>
            </a:r>
          </a:p>
          <a:p>
            <a:pPr marL="0" indent="0" algn="l">
              <a:buNone/>
            </a:pPr>
            <a:r>
              <a:rPr lang="en-US" dirty="0">
                <a:latin typeface="Arial" panose="020B0604020202020204" pitchFamily="34" charset="0"/>
                <a:cs typeface="Arial" panose="020B0604020202020204" pitchFamily="34" charset="0"/>
              </a:rPr>
              <a:t>•	Parallel imports</a:t>
            </a:r>
          </a:p>
          <a:p>
            <a:pPr marL="0" indent="0" algn="l">
              <a:buNone/>
            </a:pPr>
            <a:r>
              <a:rPr lang="en-US" dirty="0">
                <a:latin typeface="Arial" panose="020B0604020202020204" pitchFamily="34" charset="0"/>
                <a:cs typeface="Arial" panose="020B0604020202020204" pitchFamily="34" charset="0"/>
              </a:rPr>
              <a:t>•	Upcycling/refurbished or repaired products</a:t>
            </a:r>
          </a:p>
          <a:p>
            <a:pPr marL="0" indent="0" algn="l">
              <a:buNone/>
            </a:pPr>
            <a:r>
              <a:rPr lang="en-US" dirty="0">
                <a:latin typeface="Arial" panose="020B0604020202020204" pitchFamily="34" charset="0"/>
                <a:cs typeface="Arial" panose="020B0604020202020204" pitchFamily="34" charset="0"/>
              </a:rPr>
              <a:t>•	Parodies</a:t>
            </a:r>
          </a:p>
          <a:p>
            <a:pPr marL="0" indent="0" algn="l">
              <a:buNone/>
            </a:pPr>
            <a:r>
              <a:rPr lang="en-US" dirty="0">
                <a:latin typeface="Arial" panose="020B0604020202020204" pitchFamily="34" charset="0"/>
                <a:cs typeface="Arial" panose="020B0604020202020204" pitchFamily="34" charset="0"/>
              </a:rPr>
              <a:t>•	Incidental/background use (in photos, films, video games)</a:t>
            </a:r>
          </a:p>
          <a:p>
            <a:pPr marL="0" indent="0" algn="l">
              <a:buNone/>
            </a:pPr>
            <a:r>
              <a:rPr lang="en-US" dirty="0">
                <a:latin typeface="Arial" panose="020B0604020202020204" pitchFamily="34" charset="0"/>
                <a:cs typeface="Arial" panose="020B0604020202020204" pitchFamily="34" charset="0"/>
              </a:rPr>
              <a:t>•	More deliberate use in fictional or artistic works</a:t>
            </a:r>
            <a:endParaRPr lang="en-GB" dirty="0">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6</a:t>
            </a:fld>
            <a:endParaRPr lang="en-GB" dirty="0"/>
          </a:p>
        </p:txBody>
      </p:sp>
    </p:spTree>
    <p:extLst>
      <p:ext uri="{BB962C8B-B14F-4D97-AF65-F5344CB8AC3E}">
        <p14:creationId xmlns:p14="http://schemas.microsoft.com/office/powerpoint/2010/main" val="19012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68784" y="1043694"/>
            <a:ext cx="8454842" cy="4218262"/>
          </a:xfrm>
        </p:spPr>
        <p:txBody>
          <a:bodyPr/>
          <a:lstStyle/>
          <a:p>
            <a:pPr marL="0" indent="0" algn="l">
              <a:buNone/>
            </a:pPr>
            <a:r>
              <a:rPr lang="en-US" sz="1800" b="0" i="0" u="none" strike="noStrike" baseline="0" dirty="0">
                <a:solidFill>
                  <a:srgbClr val="000000"/>
                </a:solidFill>
                <a:latin typeface="Arial" panose="020B0604020202020204" pitchFamily="34" charset="0"/>
                <a:cs typeface="Arial" panose="020B0604020202020204" pitchFamily="34" charset="0"/>
              </a:rPr>
              <a:t>Cons. 27 TM Dir 2015:</a:t>
            </a:r>
          </a:p>
          <a:p>
            <a:pPr marL="0" indent="0" algn="l">
              <a:buNone/>
            </a:pP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lgn="l">
              <a:buNone/>
            </a:pPr>
            <a:r>
              <a:rPr lang="en-US" sz="2000" b="0" i="0" dirty="0">
                <a:solidFill>
                  <a:srgbClr val="000000"/>
                </a:solidFill>
                <a:effectLst/>
                <a:latin typeface="Times New Roman" panose="02020603050405020304" pitchFamily="18" charset="0"/>
              </a:rPr>
              <a:t>Use of a trade mark by third parties for the purpose of artistic expression should be considered as being fair as long as it is at the same time in accordance with honest practices in industrial and commercial matters. Furthermore, this Directive should be applied in a way that ensures full respect for fundamental rights and freedoms, and in particular the freedom of expression.</a:t>
            </a:r>
            <a:endParaRPr lang="en-US" sz="1800" dirty="0">
              <a:solidFill>
                <a:srgbClr val="000000"/>
              </a:solidFill>
              <a:latin typeface="Arial" panose="020B0604020202020204" pitchFamily="34" charset="0"/>
              <a:cs typeface="Arial" panose="020B0604020202020204" pitchFamily="34" charset="0"/>
            </a:endParaRPr>
          </a:p>
          <a:p>
            <a:pPr marL="0" indent="0" algn="l">
              <a:buNone/>
            </a:pPr>
            <a:endParaRPr lang="en-GB" dirty="0">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7</a:t>
            </a:fld>
            <a:endParaRPr lang="en-GB" dirty="0"/>
          </a:p>
        </p:txBody>
      </p:sp>
    </p:spTree>
    <p:extLst>
      <p:ext uri="{BB962C8B-B14F-4D97-AF65-F5344CB8AC3E}">
        <p14:creationId xmlns:p14="http://schemas.microsoft.com/office/powerpoint/2010/main" val="364316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1900-F0BF-3442-9513-D4E3FE9C6029}"/>
              </a:ext>
            </a:extLst>
          </p:cNvPr>
          <p:cNvSpPr>
            <a:spLocks noGrp="1"/>
          </p:cNvSpPr>
          <p:nvPr>
            <p:ph type="body" sz="quarter" idx="10"/>
          </p:nvPr>
        </p:nvSpPr>
        <p:spPr>
          <a:xfrm>
            <a:off x="387257" y="385617"/>
            <a:ext cx="8982124" cy="4218262"/>
          </a:xfrm>
        </p:spPr>
        <p:txBody>
          <a:bodyPr/>
          <a:lstStyle/>
          <a:p>
            <a:pPr algn="l"/>
            <a:endParaRPr lang="en-GB"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And these uses should be read in light of recital 27 of the TMD 2015, which also refences uses by defendants for the purposes of artistic expressions. This should make the previous approach – necessity for the purposes of </a:t>
            </a:r>
            <a:r>
              <a:rPr lang="en-US" sz="1800" b="0" i="0" u="none" strike="noStrike" baseline="0" dirty="0" err="1">
                <a:solidFill>
                  <a:srgbClr val="000000"/>
                </a:solidFill>
                <a:latin typeface="Arial" panose="020B0604020202020204" pitchFamily="34" charset="0"/>
                <a:cs typeface="Arial" panose="020B0604020202020204" pitchFamily="34" charset="0"/>
              </a:rPr>
              <a:t>signalling</a:t>
            </a:r>
            <a:r>
              <a:rPr lang="en-US" sz="1800" b="0" i="0" u="none" strike="noStrike" baseline="0" dirty="0">
                <a:solidFill>
                  <a:srgbClr val="000000"/>
                </a:solidFill>
                <a:latin typeface="Arial" panose="020B0604020202020204" pitchFamily="34" charset="0"/>
                <a:cs typeface="Arial" panose="020B0604020202020204" pitchFamily="34" charset="0"/>
              </a:rPr>
              <a:t> product compatibility – less relevant, with honest practices doing more work instead.  </a:t>
            </a: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If ‘honest practices’ is to do more heavy lifting in the future, Dev would like to suggest that given the breadth of referential uses being contemplated, we borrow from the approach to due cause (C-65/12 Red Bull/Bulldog ), which looks more closely at balancing both the trade mark owner and the defendant’s interests, as opposed to mainly </a:t>
            </a:r>
            <a:r>
              <a:rPr lang="en-US" sz="1800" b="0" i="0" u="none" strike="noStrike" baseline="0" dirty="0" err="1">
                <a:solidFill>
                  <a:srgbClr val="000000"/>
                </a:solidFill>
                <a:latin typeface="Arial" panose="020B0604020202020204" pitchFamily="34" charset="0"/>
                <a:cs typeface="Arial" panose="020B0604020202020204" pitchFamily="34" charset="0"/>
              </a:rPr>
              <a:t>prioritising</a:t>
            </a:r>
            <a:r>
              <a:rPr lang="en-US" sz="1800" b="0" i="0" u="none" strike="noStrike" baseline="0" dirty="0">
                <a:solidFill>
                  <a:srgbClr val="000000"/>
                </a:solidFill>
                <a:latin typeface="Arial" panose="020B0604020202020204" pitchFamily="34" charset="0"/>
                <a:cs typeface="Arial" panose="020B0604020202020204" pitchFamily="34" charset="0"/>
              </a:rPr>
              <a:t> the legitimate interests of the trade mark owner.  </a:t>
            </a:r>
          </a:p>
          <a:p>
            <a:pPr marL="0" indent="0">
              <a:buNone/>
            </a:pPr>
            <a:endParaRPr lang="en-US" sz="18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800" b="0" i="0" u="none" strike="noStrike" baseline="0" dirty="0">
                <a:solidFill>
                  <a:srgbClr val="000000"/>
                </a:solidFill>
                <a:latin typeface="Arial" panose="020B0604020202020204" pitchFamily="34" charset="0"/>
                <a:cs typeface="Arial" panose="020B0604020202020204" pitchFamily="34" charset="0"/>
              </a:rPr>
              <a:t>It is hoped that the pending CJEU reference on this </a:t>
            </a:r>
            <a:r>
              <a:rPr lang="en-US" sz="1800" b="0" i="0" u="none" strike="noStrike" baseline="0" dirty="0" err="1">
                <a:solidFill>
                  <a:srgbClr val="000000"/>
                </a:solidFill>
                <a:latin typeface="Arial" panose="020B0604020202020204" pitchFamily="34" charset="0"/>
                <a:cs typeface="Arial" panose="020B0604020202020204" pitchFamily="34" charset="0"/>
              </a:rPr>
              <a:t>defence</a:t>
            </a:r>
            <a:r>
              <a:rPr lang="en-US" sz="1800" b="0" i="0" u="none" strike="noStrike" baseline="0" dirty="0">
                <a:solidFill>
                  <a:srgbClr val="000000"/>
                </a:solidFill>
                <a:latin typeface="Arial" panose="020B0604020202020204" pitchFamily="34" charset="0"/>
                <a:cs typeface="Arial" panose="020B0604020202020204" pitchFamily="34" charset="0"/>
              </a:rPr>
              <a:t> (C-361/22 Inditex, 3 Jun 2022) will provide some further clarity: the defendant was running a prize competition and advertising a ZARA gift card, to which Zara objected. The issue is whether the broader referential use </a:t>
            </a:r>
            <a:r>
              <a:rPr lang="en-US" sz="1800" b="0" i="0" u="none" strike="noStrike" baseline="0" dirty="0" err="1">
                <a:solidFill>
                  <a:srgbClr val="000000"/>
                </a:solidFill>
                <a:latin typeface="Arial" panose="020B0604020202020204" pitchFamily="34" charset="0"/>
                <a:cs typeface="Arial" panose="020B0604020202020204" pitchFamily="34" charset="0"/>
              </a:rPr>
              <a:t>defence</a:t>
            </a:r>
            <a:r>
              <a:rPr lang="en-US" sz="1800" b="0" i="0" u="none" strike="noStrike" baseline="0" dirty="0">
                <a:solidFill>
                  <a:srgbClr val="000000"/>
                </a:solidFill>
                <a:latin typeface="Arial" panose="020B0604020202020204" pitchFamily="34" charset="0"/>
                <a:cs typeface="Arial" panose="020B0604020202020204" pitchFamily="34" charset="0"/>
              </a:rPr>
              <a:t> from Directive 2015/2436 was always implicitly contained in the seemingly narrower spare parts version of the </a:t>
            </a:r>
            <a:r>
              <a:rPr lang="en-US" sz="1800" b="0" i="0" u="none" strike="noStrike" baseline="0" dirty="0" err="1">
                <a:solidFill>
                  <a:srgbClr val="000000"/>
                </a:solidFill>
                <a:latin typeface="Arial" panose="020B0604020202020204" pitchFamily="34" charset="0"/>
                <a:cs typeface="Arial" panose="020B0604020202020204" pitchFamily="34" charset="0"/>
              </a:rPr>
              <a:t>defence</a:t>
            </a:r>
            <a:r>
              <a:rPr lang="en-US" sz="1800" b="0" i="0" u="none" strike="noStrike" baseline="0" dirty="0">
                <a:solidFill>
                  <a:srgbClr val="000000"/>
                </a:solidFill>
                <a:latin typeface="Arial" panose="020B0604020202020204" pitchFamily="34" charset="0"/>
                <a:cs typeface="Arial" panose="020B0604020202020204" pitchFamily="34" charset="0"/>
              </a:rPr>
              <a:t> in Directive 89/104. </a:t>
            </a:r>
            <a:endParaRPr lang="en-GB" dirty="0">
              <a:latin typeface="Arial" panose="020B0604020202020204" pitchFamily="34" charset="0"/>
              <a:cs typeface="Arial" panose="020B0604020202020204" pitchFamily="34" charset="0"/>
            </a:endParaRPr>
          </a:p>
        </p:txBody>
      </p:sp>
      <p:sp>
        <p:nvSpPr>
          <p:cNvPr id="6" name="Tijdelijke aanduiding voor dianummer 2" descr="|">
            <a:extLst>
              <a:ext uri="{FF2B5EF4-FFF2-40B4-BE49-F238E27FC236}">
                <a16:creationId xmlns:a16="http://schemas.microsoft.com/office/drawing/2014/main" id="{6DE75D91-395B-4391-B104-A38C6C107C2B}"/>
              </a:ext>
            </a:extLst>
          </p:cNvPr>
          <p:cNvSpPr>
            <a:spLocks noGrp="1"/>
          </p:cNvSpPr>
          <p:nvPr>
            <p:ph type="sldNum" sz="quarter" idx="16"/>
          </p:nvPr>
        </p:nvSpPr>
        <p:spPr/>
        <p:txBody>
          <a:bodyPr/>
          <a:lstStyle/>
          <a:p>
            <a:fld id="{43AF8A32-4019-4AE5-88B2-CEB76CB46465}" type="slidenum">
              <a:rPr lang="en-GB" smtClean="0"/>
              <a:pPr/>
              <a:t>8</a:t>
            </a:fld>
            <a:endParaRPr lang="en-GB" dirty="0"/>
          </a:p>
        </p:txBody>
      </p:sp>
    </p:spTree>
    <p:extLst>
      <p:ext uri="{BB962C8B-B14F-4D97-AF65-F5344CB8AC3E}">
        <p14:creationId xmlns:p14="http://schemas.microsoft.com/office/powerpoint/2010/main" val="2972154804"/>
      </p:ext>
    </p:extLst>
  </p:cSld>
  <p:clrMapOvr>
    <a:masterClrMapping/>
  </p:clrMapOvr>
</p:sld>
</file>

<file path=ppt/theme/theme1.xml><?xml version="1.0" encoding="utf-8"?>
<a:theme xmlns:a="http://schemas.openxmlformats.org/drawingml/2006/main" name="Kantoorthema">
  <a:themeElements>
    <a:clrScheme name="De Brauw">
      <a:dk1>
        <a:srgbClr val="152C2E"/>
      </a:dk1>
      <a:lt1>
        <a:srgbClr val="FFFFFF"/>
      </a:lt1>
      <a:dk2>
        <a:srgbClr val="5C1929"/>
      </a:dk2>
      <a:lt2>
        <a:srgbClr val="EAE6E1"/>
      </a:lt2>
      <a:accent1>
        <a:srgbClr val="5C1929"/>
      </a:accent1>
      <a:accent2>
        <a:srgbClr val="152C2E"/>
      </a:accent2>
      <a:accent3>
        <a:srgbClr val="71D0E5"/>
      </a:accent3>
      <a:accent4>
        <a:srgbClr val="DBD5CD"/>
      </a:accent4>
      <a:accent5>
        <a:srgbClr val="CBC3B8"/>
      </a:accent5>
      <a:accent6>
        <a:srgbClr val="000000"/>
      </a:accent6>
      <a:hlink>
        <a:srgbClr val="28B8D7"/>
      </a:hlink>
      <a:folHlink>
        <a:srgbClr val="37747A"/>
      </a:folHlink>
    </a:clrScheme>
    <a:fontScheme name="Aangepast 3">
      <a:majorFont>
        <a:latin typeface="Roboto Condensed"/>
        <a:ea typeface=""/>
        <a:cs typeface=""/>
      </a:majorFont>
      <a:minorFont>
        <a:latin typeface="Roboto Ligh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e Brauw Burgundy">
      <a:srgbClr val="5C1929"/>
    </a:custClr>
    <a:custClr name="Blackstone Blue">
      <a:srgbClr val="152C2E"/>
    </a:custClr>
    <a:custClr name="Signal Blue">
      <a:srgbClr val="71D0E5"/>
    </a:custClr>
    <a:custClr name="Warm Grey">
      <a:srgbClr val="CBC3B8"/>
    </a:custClr>
    <a:custClr name="Red">
      <a:srgbClr val="BF264C"/>
    </a:custClr>
    <a:custClr name="Orange">
      <a:srgbClr val="E96137"/>
    </a:custClr>
    <a:custClr name="Yellow">
      <a:srgbClr val="D6B224"/>
    </a:custClr>
    <a:custClr name="Green">
      <a:srgbClr val="3F7F41"/>
    </a:custClr>
    <a:custClr name="Blue">
      <a:srgbClr val="3D3F92"/>
    </a:custClr>
    <a:custClr name="White">
      <a:srgbClr val="FFFFFF"/>
    </a:custClr>
    <a:custClr name="De Brauw Burgundy light">
      <a:srgbClr val="CD4666"/>
    </a:custClr>
    <a:custClr name="Blackstone Blue light">
      <a:srgbClr val="2E6064"/>
    </a:custClr>
    <a:custClr name="Signal Blue light">
      <a:srgbClr val="AAE3EF"/>
    </a:custClr>
    <a:custClr name="Warm Grey light">
      <a:srgbClr val="DBD5CD"/>
    </a:custClr>
    <a:custClr name="Red light">
      <a:srgbClr val="E3728E"/>
    </a:custClr>
    <a:custClr name="Orange middle">
      <a:srgbClr val="F2A087"/>
    </a:custClr>
    <a:custClr name="Yellow light">
      <a:srgbClr val="DFD279"/>
    </a:custClr>
    <a:custClr name="Green light">
      <a:srgbClr val="7FBF81"/>
    </a:custClr>
    <a:custClr name="Blue light">
      <a:srgbClr val="7F81C9"/>
    </a:custClr>
    <a:custClr name="White">
      <a:srgbClr val="FFFFFF"/>
    </a:custClr>
  </a:custClrLst>
  <a:extLst>
    <a:ext uri="{05A4C25C-085E-4340-85A3-A5531E510DB2}">
      <thm15:themeFamily xmlns:thm15="http://schemas.microsoft.com/office/thememl/2012/main" name="Presentation2" id="{AFD9A752-CB74-4EAF-865A-96EB78B63DE9}" vid="{C236785E-3133-4157-AA13-D591C8BBED9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DBBW_PRINT11</Template>
  <TotalTime>0</TotalTime>
  <Words>980</Words>
  <Application>Microsoft Office PowerPoint</Application>
  <PresentationFormat>Aangepast</PresentationFormat>
  <Paragraphs>53</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Roboto Light</vt:lpstr>
      <vt:lpstr>Roboto Condensed</vt:lpstr>
      <vt:lpstr>Roboto</vt:lpstr>
      <vt:lpstr>Arial</vt:lpstr>
      <vt:lpstr>Times New Roman</vt:lpstr>
      <vt:lpstr>Calibri</vt:lpstr>
      <vt:lpstr>Kantoorthema</vt:lpstr>
      <vt:lpstr>PowerPoint-presentatie</vt:lpstr>
      <vt:lpstr>Tmd Change in clauses re referential use </vt:lpstr>
      <vt:lpstr> A Shift from ‘Necessary’ to ‘Honest Practices’?  </vt:lpstr>
      <vt:lpstr> A Shift from ‘Necessary’ to ‘Honest Practices’?  </vt:lpstr>
      <vt:lpstr> A Shift from ‘Necessary’ to ‘Honest Practices’?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Terpstra</dc:creator>
  <cp:lastModifiedBy>Charlotte</cp:lastModifiedBy>
  <cp:revision>3</cp:revision>
  <dcterms:created xsi:type="dcterms:W3CDTF">2022-12-01T08:17:01Z</dcterms:created>
  <dcterms:modified xsi:type="dcterms:W3CDTF">2023-01-09T18:04:15Z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LanguageID">
    <vt:lpwstr>2057</vt:lpwstr>
  </property>
  <property fmtid="{D5CDD505-2E9C-101B-9397-08002B2CF9AE}" pid="3" name="do_Template">
    <vt:lpwstr>DBBW_PRINT11</vt:lpwstr>
  </property>
</Properties>
</file>