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5" r:id="rId9"/>
    <p:sldId id="282" r:id="rId10"/>
    <p:sldId id="264" r:id="rId11"/>
    <p:sldId id="267" r:id="rId12"/>
    <p:sldId id="269" r:id="rId13"/>
    <p:sldId id="268" r:id="rId14"/>
    <p:sldId id="271" r:id="rId15"/>
    <p:sldId id="272" r:id="rId16"/>
    <p:sldId id="270" r:id="rId17"/>
    <p:sldId id="275" r:id="rId18"/>
    <p:sldId id="273" r:id="rId19"/>
    <p:sldId id="266" r:id="rId20"/>
    <p:sldId id="274" r:id="rId21"/>
    <p:sldId id="276" r:id="rId22"/>
    <p:sldId id="278" r:id="rId23"/>
    <p:sldId id="279" r:id="rId24"/>
    <p:sldId id="277" r:id="rId25"/>
    <p:sldId id="285" r:id="rId26"/>
    <p:sldId id="284" r:id="rId27"/>
    <p:sldId id="280" r:id="rId28"/>
    <p:sldId id="283" r:id="rId29"/>
    <p:sldId id="286" r:id="rId30"/>
    <p:sldId id="281" r:id="rId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5510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29246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7600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5630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84933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4943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3833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8785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3488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8623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05449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DC5FC-B879-4B9D-8341-A4CD414C5405}" type="datetimeFigureOut">
              <a:rPr lang="nl-NL" smtClean="0"/>
              <a:pPr/>
              <a:t>8-3-2012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05BA-27B1-4A5F-B8BF-B216B8B38C6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88663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emf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youtube.com/watch?v=rwfbvAyTau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Dilution and degeneration </a:t>
            </a:r>
            <a:br>
              <a:rPr lang="en-US" dirty="0" smtClean="0"/>
            </a:br>
            <a:r>
              <a:rPr lang="en-US" dirty="0" smtClean="0"/>
              <a:t>in online environments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Dirk Visser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0314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904" y="116632"/>
            <a:ext cx="257249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39"/>
            <a:ext cx="3397250" cy="33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671242" cy="276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562" y="3926483"/>
            <a:ext cx="2270125" cy="262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819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-2805"/>
            <a:ext cx="912495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257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51559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34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40768"/>
            <a:ext cx="4188488" cy="411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750" y="1422749"/>
            <a:ext cx="4498673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748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75731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191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16690"/>
            <a:ext cx="47625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114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680520" cy="68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835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5793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35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“</a:t>
            </a:r>
            <a:r>
              <a:rPr lang="nl-NL" dirty="0" err="1"/>
              <a:t>Buckler</a:t>
            </a:r>
            <a:r>
              <a:rPr lang="nl-NL" dirty="0"/>
              <a:t>-</a:t>
            </a:r>
            <a:r>
              <a:rPr lang="nl-NL" dirty="0" smtClean="0"/>
              <a:t>****”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99992" y="2780928"/>
            <a:ext cx="4186808" cy="3345235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977338" cy="402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7717"/>
            <a:ext cx="3561184" cy="265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536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           </a:t>
            </a:r>
            <a:r>
              <a:rPr lang="nl-NL" b="1" dirty="0" smtClean="0"/>
              <a:t>DUE CAUSE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08104" y="1600200"/>
            <a:ext cx="3178696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or not ‘unfair’?</a:t>
            </a:r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54006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C:\Users\Dirk Visser\Pictures\afbeeldingen (oud)\Afbeeldingen\afbeeldingen behorende bij rechtzaken\Merkenrecht\HvJ EG\Bellure\miracle-pink-wonder(1)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5047587"/>
            <a:ext cx="3422677" cy="16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937" y="3284984"/>
            <a:ext cx="1250256" cy="116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3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2477" y="5877272"/>
            <a:ext cx="8291264" cy="7825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 smtClean="0"/>
              <a:t>Benelux Court 1975</a:t>
            </a:r>
            <a:endParaRPr lang="nl-NL" dirty="0"/>
          </a:p>
        </p:txBody>
      </p:sp>
      <p:pic>
        <p:nvPicPr>
          <p:cNvPr id="5122" name="Picture 2" descr="C:\Users\Dirk Visser\Pictures\afbeeldingen (oud)\Afbeeldingen\afbeeldingen behorende bij rechtzaken\Merkenrecht\BenGH\Claeryn - Klarein kle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1885" y="188640"/>
            <a:ext cx="4032448" cy="54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3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9407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49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Bulldog.com</a:t>
            </a:r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1220" y="1484784"/>
            <a:ext cx="333701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043608" y="551723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/>
              <a:t>The Hague District Court 24 May 2006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xmlns="" val="31769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80728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ECJ case C-65/12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/>
              <a:t>Dutch Supreme Court 3 </a:t>
            </a:r>
            <a:r>
              <a:rPr lang="nl-NL" dirty="0" err="1" smtClean="0"/>
              <a:t>February</a:t>
            </a:r>
            <a:r>
              <a:rPr lang="nl-NL" dirty="0" smtClean="0"/>
              <a:t> 2012</a:t>
            </a:r>
            <a:endParaRPr lang="nl-NL" dirty="0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79079"/>
            <a:ext cx="1393004" cy="330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586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4800" b="1" dirty="0" err="1" smtClean="0"/>
              <a:t>Degeneration</a:t>
            </a:r>
            <a:endParaRPr lang="nl-NL" sz="4800" b="1" dirty="0" smtClean="0"/>
          </a:p>
          <a:p>
            <a:pPr marL="0" indent="0">
              <a:buNone/>
            </a:pPr>
            <a:r>
              <a:rPr lang="nl-NL" sz="4800" b="1" dirty="0" err="1" smtClean="0"/>
              <a:t>Generification</a:t>
            </a:r>
            <a:endParaRPr lang="nl-NL" sz="4800" b="1" dirty="0" smtClean="0"/>
          </a:p>
          <a:p>
            <a:pPr marL="0" indent="0">
              <a:buNone/>
            </a:pPr>
            <a:r>
              <a:rPr lang="nl-NL" sz="4800" b="1" dirty="0" err="1" smtClean="0"/>
              <a:t>Genericization</a:t>
            </a:r>
            <a:endParaRPr lang="nl-NL" sz="4800" b="1" dirty="0" smtClean="0"/>
          </a:p>
          <a:p>
            <a:pPr marL="0" indent="0">
              <a:buNone/>
            </a:pPr>
            <a:r>
              <a:rPr lang="nl-NL" sz="4800" b="1" dirty="0" smtClean="0"/>
              <a:t>Genericide</a:t>
            </a:r>
            <a:endParaRPr lang="nl-NL" sz="4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9507" y="3861048"/>
            <a:ext cx="380613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057" y="188640"/>
            <a:ext cx="41910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33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Genericide in the USA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Aspirin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Bayer AG</a:t>
            </a:r>
          </a:p>
          <a:p>
            <a:r>
              <a:rPr lang="en-US" b="1" dirty="0"/>
              <a:t>Butterscotch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S. Parkinson &amp; Sons</a:t>
            </a:r>
          </a:p>
          <a:p>
            <a:r>
              <a:rPr lang="en-US" b="1" dirty="0"/>
              <a:t>Escalator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Otis Elevator Company </a:t>
            </a:r>
          </a:p>
          <a:p>
            <a:r>
              <a:rPr lang="en-US" b="1" dirty="0"/>
              <a:t>Heroin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Bayer AG</a:t>
            </a:r>
          </a:p>
          <a:p>
            <a:r>
              <a:rPr lang="en-US" b="1" dirty="0"/>
              <a:t>Kerosene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Abraham Gesner</a:t>
            </a:r>
          </a:p>
          <a:p>
            <a:r>
              <a:rPr lang="en-US" b="1" dirty="0"/>
              <a:t>Pogo</a:t>
            </a:r>
            <a:r>
              <a:rPr lang="en-US" dirty="0"/>
              <a:t> for the toy Pogo stick</a:t>
            </a:r>
          </a:p>
          <a:p>
            <a:r>
              <a:rPr lang="en-US" b="1" dirty="0"/>
              <a:t>Thermos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Thermos GmbH</a:t>
            </a:r>
          </a:p>
          <a:p>
            <a:r>
              <a:rPr lang="en-US" b="1" dirty="0"/>
              <a:t>Yo-yo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Duncan Yo-Yo Company</a:t>
            </a:r>
          </a:p>
          <a:p>
            <a:r>
              <a:rPr lang="en-US" b="1" dirty="0"/>
              <a:t>Zipper</a:t>
            </a:r>
            <a:r>
              <a:rPr lang="en-US" dirty="0"/>
              <a:t>, originally a </a:t>
            </a:r>
            <a:r>
              <a:rPr lang="en-US" dirty="0" smtClean="0"/>
              <a:t>tm of </a:t>
            </a:r>
            <a:r>
              <a:rPr lang="en-US" dirty="0"/>
              <a:t>B.F. Goodrich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88647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592288" cy="226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884"/>
            <a:ext cx="3063034" cy="143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44599"/>
            <a:ext cx="1908212" cy="190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05915"/>
            <a:ext cx="1682012" cy="18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3626" y="1925606"/>
            <a:ext cx="1937698" cy="93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7529"/>
            <a:ext cx="17811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516" y="3232811"/>
            <a:ext cx="1462723" cy="189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1324" y="3232811"/>
            <a:ext cx="3631774" cy="349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043497"/>
            <a:ext cx="2016224" cy="69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954" y="3634744"/>
            <a:ext cx="23717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081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5" y="123115"/>
            <a:ext cx="4713242" cy="33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8" y="260647"/>
            <a:ext cx="4245098" cy="291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075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3" y="0"/>
            <a:ext cx="5004048" cy="688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2734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56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2862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27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8375"/>
            <a:ext cx="5109444" cy="686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63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84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24276"/>
            <a:ext cx="5398392" cy="311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6890" y="4551204"/>
            <a:ext cx="3087110" cy="232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8392" y="2420889"/>
            <a:ext cx="3745608" cy="213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425" y="-1"/>
            <a:ext cx="3269899" cy="260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8324" y="-8809"/>
            <a:ext cx="3235675" cy="242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456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49131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29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2727176" cy="13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61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2008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802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5" y="0"/>
            <a:ext cx="51758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74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5520780"/>
            <a:ext cx="8219256" cy="100456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76856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9114" y="1636045"/>
            <a:ext cx="2908359" cy="388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769" y="3861048"/>
            <a:ext cx="1843962" cy="245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51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5805264"/>
            <a:ext cx="8229600" cy="576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Amsterdam Court of Appeal 13 </a:t>
            </a:r>
            <a:r>
              <a:rPr lang="nl-NL" dirty="0"/>
              <a:t>september 2011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025" y="1168400"/>
            <a:ext cx="44259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20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11960" y="3284984"/>
            <a:ext cx="4824536" cy="1107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800" dirty="0" smtClean="0"/>
              <a:t>President of Amsterdam </a:t>
            </a:r>
          </a:p>
          <a:p>
            <a:pPr marL="0" indent="0">
              <a:buNone/>
            </a:pPr>
            <a:r>
              <a:rPr lang="nl-NL" sz="2800" dirty="0" smtClean="0"/>
              <a:t>District Court 2 november 2010</a:t>
            </a:r>
            <a:endParaRPr lang="nl-NL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72408" cy="64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1908212" cy="344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3240360" cy="231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177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8876" y="-15807"/>
            <a:ext cx="5941587" cy="311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861" y="3919736"/>
            <a:ext cx="600431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612974" cy="26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7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135</Words>
  <Application>Microsoft Office PowerPoint</Application>
  <PresentationFormat>Diavoorstelling (4:3)</PresentationFormat>
  <Paragraphs>27</Paragraphs>
  <Slides>30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1" baseType="lpstr">
      <vt:lpstr>Kantoorthema</vt:lpstr>
      <vt:lpstr>Dilution and degeneration  in online environments 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“Buckler-****”</vt:lpstr>
      <vt:lpstr>           DUE CAUSE</vt:lpstr>
      <vt:lpstr>Dia 19</vt:lpstr>
      <vt:lpstr>Bulldog.com</vt:lpstr>
      <vt:lpstr>ECJ case C-65/12</vt:lpstr>
      <vt:lpstr>Dia 22</vt:lpstr>
      <vt:lpstr>Genericide in the USA</vt:lpstr>
      <vt:lpstr>Dia 24</vt:lpstr>
      <vt:lpstr>Dia 25</vt:lpstr>
      <vt:lpstr>Dia 26</vt:lpstr>
      <vt:lpstr>Dia 27</vt:lpstr>
      <vt:lpstr>Dia 28</vt:lpstr>
      <vt:lpstr>Dia 29</vt:lpstr>
      <vt:lpstr>Dia 30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Dirk Visser</dc:creator>
  <cp:lastModifiedBy>A.Quaedvlieg</cp:lastModifiedBy>
  <cp:revision>24</cp:revision>
  <dcterms:created xsi:type="dcterms:W3CDTF">2012-03-04T14:03:46Z</dcterms:created>
  <dcterms:modified xsi:type="dcterms:W3CDTF">2012-03-08T17:57:54Z</dcterms:modified>
</cp:coreProperties>
</file>