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4" r:id="rId2"/>
    <p:sldId id="295" r:id="rId3"/>
    <p:sldId id="316" r:id="rId4"/>
    <p:sldId id="296" r:id="rId5"/>
    <p:sldId id="315" r:id="rId6"/>
    <p:sldId id="314" r:id="rId7"/>
    <p:sldId id="313" r:id="rId8"/>
    <p:sldId id="318" r:id="rId9"/>
    <p:sldId id="312" r:id="rId10"/>
    <p:sldId id="311" r:id="rId11"/>
    <p:sldId id="310" r:id="rId12"/>
    <p:sldId id="309" r:id="rId13"/>
    <p:sldId id="317" r:id="rId14"/>
    <p:sldId id="305" r:id="rId15"/>
    <p:sldId id="308" r:id="rId16"/>
    <p:sldId id="320" r:id="rId17"/>
    <p:sldId id="319" r:id="rId18"/>
    <p:sldId id="306" r:id="rId19"/>
    <p:sldId id="307" r:id="rId20"/>
  </p:sldIdLst>
  <p:sldSz cx="9144000" cy="6858000" type="screen4x3"/>
  <p:notesSz cx="6877050" cy="10001250"/>
  <p:defaultTextStyle>
    <a:defPPr>
      <a:defRPr lang="nl-NL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4A300"/>
    <a:srgbClr val="781D1A"/>
    <a:srgbClr val="EDDF51"/>
    <a:srgbClr val="C9681E"/>
    <a:srgbClr val="AB9E12"/>
    <a:srgbClr val="000000"/>
    <a:srgbClr val="8B817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77" autoAdjust="0"/>
    <p:restoredTop sz="99710" autoAdjust="0"/>
  </p:normalViewPr>
  <p:slideViewPr>
    <p:cSldViewPr snapToGrid="0" showGuides="1">
      <p:cViewPr>
        <p:scale>
          <a:sx n="90" d="100"/>
          <a:sy n="90" d="100"/>
        </p:scale>
        <p:origin x="-792" y="-528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60" d="100"/>
          <a:sy n="60" d="100"/>
        </p:scale>
        <p:origin x="-3408" y="-102"/>
      </p:cViewPr>
      <p:guideLst>
        <p:guide orient="horz" pos="3150"/>
        <p:guide pos="2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4" descr="logo grij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5608638" y="9408872"/>
            <a:ext cx="766762" cy="250825"/>
          </a:xfrm>
          <a:prstGeom prst="rect">
            <a:avLst/>
          </a:prstGeom>
          <a:noFill/>
        </p:spPr>
      </p:pic>
      <p:sp>
        <p:nvSpPr>
          <p:cNvPr id="6" name="Tijdelijke aanduiding voor datum 2"/>
          <p:cNvSpPr>
            <a:spLocks noGrp="1"/>
          </p:cNvSpPr>
          <p:nvPr>
            <p:ph type="dt" idx="1"/>
          </p:nvPr>
        </p:nvSpPr>
        <p:spPr bwMode="gray">
          <a:xfrm>
            <a:off x="1022350" y="9288000"/>
            <a:ext cx="979871" cy="500400"/>
          </a:xfrm>
          <a:prstGeom prst="rect">
            <a:avLst/>
          </a:prstGeom>
        </p:spPr>
        <p:txBody>
          <a:bodyPr vert="horz" lIns="96442" tIns="48221" rIns="96442" bIns="48221" rtlCol="0" anchor="ctr" anchorCtr="0"/>
          <a:lstStyle>
            <a:lvl1pPr algn="ctr">
              <a:defRPr sz="800">
                <a:solidFill>
                  <a:srgbClr val="8B817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B1BAD88-A999-4AC6-8E48-378EBC3FB236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8" name="Tijdelijke aanduiding voor voettekst 5"/>
          <p:cNvSpPr>
            <a:spLocks noGrp="1"/>
          </p:cNvSpPr>
          <p:nvPr>
            <p:ph type="ftr" sz="quarter" idx="2"/>
          </p:nvPr>
        </p:nvSpPr>
        <p:spPr bwMode="gray">
          <a:xfrm>
            <a:off x="2096813" y="9288169"/>
            <a:ext cx="3293333" cy="500063"/>
          </a:xfrm>
          <a:prstGeom prst="rect">
            <a:avLst/>
          </a:prstGeom>
        </p:spPr>
        <p:txBody>
          <a:bodyPr vert="horz" lIns="96442" tIns="48221" rIns="96442" bIns="48221" rtlCol="0" anchor="ctr" anchorCtr="0"/>
          <a:lstStyle>
            <a:lvl1pPr algn="l">
              <a:defRPr sz="800">
                <a:solidFill>
                  <a:srgbClr val="8B817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dianummer 6"/>
          <p:cNvSpPr>
            <a:spLocks noGrp="1"/>
          </p:cNvSpPr>
          <p:nvPr>
            <p:ph type="sldNum" sz="quarter" idx="3"/>
          </p:nvPr>
        </p:nvSpPr>
        <p:spPr bwMode="gray">
          <a:xfrm>
            <a:off x="482400" y="9288169"/>
            <a:ext cx="464400" cy="500063"/>
          </a:xfrm>
          <a:prstGeom prst="rect">
            <a:avLst/>
          </a:prstGeom>
        </p:spPr>
        <p:txBody>
          <a:bodyPr vert="horz" lIns="96442" tIns="48221" rIns="96442" bIns="48221" rtlCol="0" anchor="ctr" anchorCtr="0"/>
          <a:lstStyle>
            <a:lvl1pPr algn="l">
              <a:defRPr sz="800" b="1">
                <a:solidFill>
                  <a:srgbClr val="8B817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D3C14A5-9B87-4C4D-A30E-A88B06F9F05B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425454486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446213" y="511175"/>
            <a:ext cx="3959225" cy="2970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503238" y="3834063"/>
            <a:ext cx="5872162" cy="5149517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8" name="Picture 24" descr="logo grij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5608638" y="9412788"/>
            <a:ext cx="766762" cy="250825"/>
          </a:xfrm>
          <a:prstGeom prst="rect">
            <a:avLst/>
          </a:prstGeom>
          <a:noFill/>
        </p:spPr>
      </p:pic>
      <p:sp>
        <p:nvSpPr>
          <p:cNvPr id="9" name="Tijdelijke aanduiding voor datum 2"/>
          <p:cNvSpPr>
            <a:spLocks noGrp="1"/>
          </p:cNvSpPr>
          <p:nvPr>
            <p:ph type="dt" idx="1"/>
          </p:nvPr>
        </p:nvSpPr>
        <p:spPr bwMode="gray">
          <a:xfrm>
            <a:off x="1022350" y="9288000"/>
            <a:ext cx="979871" cy="500400"/>
          </a:xfrm>
          <a:prstGeom prst="rect">
            <a:avLst/>
          </a:prstGeom>
        </p:spPr>
        <p:txBody>
          <a:bodyPr vert="horz" lIns="96442" tIns="48221" rIns="96442" bIns="48221" rtlCol="0" anchor="ctr" anchorCtr="0"/>
          <a:lstStyle>
            <a:lvl1pPr algn="ctr">
              <a:defRPr sz="800">
                <a:solidFill>
                  <a:srgbClr val="8B817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4740160-C79B-4ACF-BF37-9ECA1E113C3D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10" name="Tijdelijke aanduiding voor voettekst 5"/>
          <p:cNvSpPr>
            <a:spLocks noGrp="1"/>
          </p:cNvSpPr>
          <p:nvPr>
            <p:ph type="ftr" sz="quarter" idx="4"/>
          </p:nvPr>
        </p:nvSpPr>
        <p:spPr bwMode="gray">
          <a:xfrm>
            <a:off x="2096813" y="9288169"/>
            <a:ext cx="3293333" cy="500063"/>
          </a:xfrm>
          <a:prstGeom prst="rect">
            <a:avLst/>
          </a:prstGeom>
        </p:spPr>
        <p:txBody>
          <a:bodyPr vert="horz" lIns="96442" tIns="48221" rIns="96442" bIns="48221" rtlCol="0" anchor="ctr" anchorCtr="0"/>
          <a:lstStyle>
            <a:lvl1pPr algn="l">
              <a:defRPr sz="800">
                <a:solidFill>
                  <a:srgbClr val="8B817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5"/>
          </p:nvPr>
        </p:nvSpPr>
        <p:spPr bwMode="gray">
          <a:xfrm>
            <a:off x="482400" y="9288169"/>
            <a:ext cx="464400" cy="500063"/>
          </a:xfrm>
          <a:prstGeom prst="rect">
            <a:avLst/>
          </a:prstGeom>
        </p:spPr>
        <p:txBody>
          <a:bodyPr vert="horz" lIns="96442" tIns="48221" rIns="96442" bIns="48221" rtlCol="0" anchor="ctr" anchorCtr="0"/>
          <a:lstStyle>
            <a:lvl1pPr algn="l">
              <a:defRPr sz="800" b="1">
                <a:solidFill>
                  <a:srgbClr val="8B817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D3C14A5-9B87-4C4D-A30E-A88B06F9F05B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11738545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180000" indent="-180000" algn="l" defTabSz="914239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360000" indent="-180000" algn="l" defTabSz="914239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540000" indent="-180000" algn="l" defTabSz="914239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720000" indent="-180000" algn="l" defTabSz="914239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900000" indent="-180000" algn="l" defTabSz="914239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446213" y="511175"/>
            <a:ext cx="3959225" cy="2970213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>
          <a:xfrm>
            <a:off x="1022350" y="9288000"/>
            <a:ext cx="613945" cy="500400"/>
          </a:xfrm>
          <a:prstGeom prst="rect">
            <a:avLst/>
          </a:prstGeom>
        </p:spPr>
        <p:txBody>
          <a:bodyPr/>
          <a:lstStyle/>
          <a:p>
            <a:fld id="{36548408-A68E-4C65-81F5-2C737256F874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2549" y="9288169"/>
            <a:ext cx="3657598" cy="500063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82400" y="9288169"/>
            <a:ext cx="464400" cy="500063"/>
          </a:xfrm>
          <a:prstGeom prst="rect">
            <a:avLst/>
          </a:prstGeom>
        </p:spPr>
        <p:txBody>
          <a:bodyPr/>
          <a:lstStyle/>
          <a:p>
            <a:fld id="{BD3C14A5-9B87-4C4D-A30E-A88B06F9F05B}" type="slidenum">
              <a:rPr lang="nl-NL" smtClean="0"/>
              <a:pPr/>
              <a:t>4</a:t>
            </a:fld>
            <a:endParaRPr lang="nl-N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446213" y="511175"/>
            <a:ext cx="3959225" cy="2970213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>
          <a:xfrm>
            <a:off x="1022350" y="9288000"/>
            <a:ext cx="613945" cy="500400"/>
          </a:xfrm>
          <a:prstGeom prst="rect">
            <a:avLst/>
          </a:prstGeom>
        </p:spPr>
        <p:txBody>
          <a:bodyPr/>
          <a:lstStyle/>
          <a:p>
            <a:fld id="{36548408-A68E-4C65-81F5-2C737256F874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2549" y="9288169"/>
            <a:ext cx="3657598" cy="500063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82400" y="9288169"/>
            <a:ext cx="464400" cy="500063"/>
          </a:xfrm>
          <a:prstGeom prst="rect">
            <a:avLst/>
          </a:prstGeom>
        </p:spPr>
        <p:txBody>
          <a:bodyPr/>
          <a:lstStyle/>
          <a:p>
            <a:fld id="{BD3C14A5-9B87-4C4D-A30E-A88B06F9F05B}" type="slidenum">
              <a:rPr lang="nl-NL" smtClean="0"/>
              <a:pPr/>
              <a:t>17</a:t>
            </a:fld>
            <a:endParaRPr lang="nl-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446213" y="511175"/>
            <a:ext cx="3959225" cy="2970213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>
          <a:xfrm>
            <a:off x="1022350" y="9288000"/>
            <a:ext cx="613945" cy="500400"/>
          </a:xfrm>
          <a:prstGeom prst="rect">
            <a:avLst/>
          </a:prstGeom>
        </p:spPr>
        <p:txBody>
          <a:bodyPr/>
          <a:lstStyle/>
          <a:p>
            <a:fld id="{36548408-A68E-4C65-81F5-2C737256F874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2549" y="9288169"/>
            <a:ext cx="3657598" cy="500063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82400" y="9288169"/>
            <a:ext cx="464400" cy="500063"/>
          </a:xfrm>
          <a:prstGeom prst="rect">
            <a:avLst/>
          </a:prstGeom>
        </p:spPr>
        <p:txBody>
          <a:bodyPr/>
          <a:lstStyle/>
          <a:p>
            <a:fld id="{BD3C14A5-9B87-4C4D-A30E-A88B06F9F05B}" type="slidenum">
              <a:rPr lang="nl-NL" smtClean="0"/>
              <a:pPr/>
              <a:t>6</a:t>
            </a:fld>
            <a:endParaRPr lang="nl-N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446213" y="511175"/>
            <a:ext cx="3959225" cy="2970213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>
          <a:xfrm>
            <a:off x="1022350" y="9288000"/>
            <a:ext cx="613945" cy="500400"/>
          </a:xfrm>
          <a:prstGeom prst="rect">
            <a:avLst/>
          </a:prstGeom>
        </p:spPr>
        <p:txBody>
          <a:bodyPr/>
          <a:lstStyle/>
          <a:p>
            <a:fld id="{36548408-A68E-4C65-81F5-2C737256F874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2549" y="9288169"/>
            <a:ext cx="3657598" cy="500063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82400" y="9288169"/>
            <a:ext cx="464400" cy="500063"/>
          </a:xfrm>
          <a:prstGeom prst="rect">
            <a:avLst/>
          </a:prstGeom>
        </p:spPr>
        <p:txBody>
          <a:bodyPr/>
          <a:lstStyle/>
          <a:p>
            <a:fld id="{BD3C14A5-9B87-4C4D-A30E-A88B06F9F05B}" type="slidenum">
              <a:rPr lang="nl-NL" smtClean="0"/>
              <a:pPr/>
              <a:t>7</a:t>
            </a:fld>
            <a:endParaRPr lang="nl-N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446213" y="511175"/>
            <a:ext cx="3959225" cy="2970213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>
          <a:xfrm>
            <a:off x="1022350" y="9288000"/>
            <a:ext cx="613945" cy="500400"/>
          </a:xfrm>
          <a:prstGeom prst="rect">
            <a:avLst/>
          </a:prstGeom>
        </p:spPr>
        <p:txBody>
          <a:bodyPr/>
          <a:lstStyle/>
          <a:p>
            <a:fld id="{36548408-A68E-4C65-81F5-2C737256F874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2549" y="9288169"/>
            <a:ext cx="3657598" cy="500063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82400" y="9288169"/>
            <a:ext cx="464400" cy="500063"/>
          </a:xfrm>
          <a:prstGeom prst="rect">
            <a:avLst/>
          </a:prstGeom>
        </p:spPr>
        <p:txBody>
          <a:bodyPr/>
          <a:lstStyle/>
          <a:p>
            <a:fld id="{BD3C14A5-9B87-4C4D-A30E-A88B06F9F05B}" type="slidenum">
              <a:rPr lang="nl-NL" smtClean="0"/>
              <a:pPr/>
              <a:t>9</a:t>
            </a:fld>
            <a:endParaRPr lang="nl-N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446213" y="511175"/>
            <a:ext cx="3959225" cy="2970213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>
          <a:xfrm>
            <a:off x="1022350" y="9288000"/>
            <a:ext cx="613945" cy="500400"/>
          </a:xfrm>
          <a:prstGeom prst="rect">
            <a:avLst/>
          </a:prstGeom>
        </p:spPr>
        <p:txBody>
          <a:bodyPr/>
          <a:lstStyle/>
          <a:p>
            <a:fld id="{36548408-A68E-4C65-81F5-2C737256F874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2549" y="9288169"/>
            <a:ext cx="3657598" cy="500063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82400" y="9288169"/>
            <a:ext cx="464400" cy="500063"/>
          </a:xfrm>
          <a:prstGeom prst="rect">
            <a:avLst/>
          </a:prstGeom>
        </p:spPr>
        <p:txBody>
          <a:bodyPr/>
          <a:lstStyle/>
          <a:p>
            <a:fld id="{BD3C14A5-9B87-4C4D-A30E-A88B06F9F05B}" type="slidenum">
              <a:rPr lang="nl-NL" smtClean="0"/>
              <a:pPr/>
              <a:t>10</a:t>
            </a:fld>
            <a:endParaRPr lang="nl-N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446213" y="511175"/>
            <a:ext cx="3959225" cy="2970213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>
          <a:xfrm>
            <a:off x="1022350" y="9288000"/>
            <a:ext cx="613945" cy="500400"/>
          </a:xfrm>
          <a:prstGeom prst="rect">
            <a:avLst/>
          </a:prstGeom>
        </p:spPr>
        <p:txBody>
          <a:bodyPr/>
          <a:lstStyle/>
          <a:p>
            <a:fld id="{36548408-A68E-4C65-81F5-2C737256F874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2549" y="9288169"/>
            <a:ext cx="3657598" cy="500063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82400" y="9288169"/>
            <a:ext cx="464400" cy="500063"/>
          </a:xfrm>
          <a:prstGeom prst="rect">
            <a:avLst/>
          </a:prstGeom>
        </p:spPr>
        <p:txBody>
          <a:bodyPr/>
          <a:lstStyle/>
          <a:p>
            <a:fld id="{BD3C14A5-9B87-4C4D-A30E-A88B06F9F05B}" type="slidenum">
              <a:rPr lang="nl-NL" smtClean="0"/>
              <a:pPr/>
              <a:t>11</a:t>
            </a:fld>
            <a:endParaRPr lang="nl-N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446213" y="511175"/>
            <a:ext cx="3959225" cy="2970213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>
          <a:xfrm>
            <a:off x="1022350" y="9288000"/>
            <a:ext cx="613945" cy="500400"/>
          </a:xfrm>
          <a:prstGeom prst="rect">
            <a:avLst/>
          </a:prstGeom>
        </p:spPr>
        <p:txBody>
          <a:bodyPr/>
          <a:lstStyle/>
          <a:p>
            <a:fld id="{36548408-A68E-4C65-81F5-2C737256F874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2549" y="9288169"/>
            <a:ext cx="3657598" cy="500063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82400" y="9288169"/>
            <a:ext cx="464400" cy="500063"/>
          </a:xfrm>
          <a:prstGeom prst="rect">
            <a:avLst/>
          </a:prstGeom>
        </p:spPr>
        <p:txBody>
          <a:bodyPr/>
          <a:lstStyle/>
          <a:p>
            <a:fld id="{BD3C14A5-9B87-4C4D-A30E-A88B06F9F05B}" type="slidenum">
              <a:rPr lang="nl-NL" smtClean="0"/>
              <a:pPr/>
              <a:t>12</a:t>
            </a:fld>
            <a:endParaRPr lang="nl-N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446213" y="511175"/>
            <a:ext cx="3959225" cy="2970213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>
          <a:xfrm>
            <a:off x="1022350" y="9288000"/>
            <a:ext cx="613945" cy="500400"/>
          </a:xfrm>
          <a:prstGeom prst="rect">
            <a:avLst/>
          </a:prstGeom>
        </p:spPr>
        <p:txBody>
          <a:bodyPr/>
          <a:lstStyle/>
          <a:p>
            <a:fld id="{36548408-A68E-4C65-81F5-2C737256F874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2549" y="9288169"/>
            <a:ext cx="3657598" cy="500063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82400" y="9288169"/>
            <a:ext cx="464400" cy="500063"/>
          </a:xfrm>
          <a:prstGeom prst="rect">
            <a:avLst/>
          </a:prstGeom>
        </p:spPr>
        <p:txBody>
          <a:bodyPr/>
          <a:lstStyle/>
          <a:p>
            <a:fld id="{BD3C14A5-9B87-4C4D-A30E-A88B06F9F05B}" type="slidenum">
              <a:rPr lang="nl-NL" smtClean="0"/>
              <a:pPr/>
              <a:t>15</a:t>
            </a:fld>
            <a:endParaRPr lang="nl-NL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446213" y="511175"/>
            <a:ext cx="3959225" cy="2970213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>
          <a:xfrm>
            <a:off x="1022350" y="9288000"/>
            <a:ext cx="613945" cy="500400"/>
          </a:xfrm>
          <a:prstGeom prst="rect">
            <a:avLst/>
          </a:prstGeom>
        </p:spPr>
        <p:txBody>
          <a:bodyPr/>
          <a:lstStyle/>
          <a:p>
            <a:fld id="{36548408-A68E-4C65-81F5-2C737256F874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2549" y="9288169"/>
            <a:ext cx="3657598" cy="500063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82400" y="9288169"/>
            <a:ext cx="464400" cy="500063"/>
          </a:xfrm>
          <a:prstGeom prst="rect">
            <a:avLst/>
          </a:prstGeom>
        </p:spPr>
        <p:txBody>
          <a:bodyPr/>
          <a:lstStyle/>
          <a:p>
            <a:fld id="{BD3C14A5-9B87-4C4D-A30E-A88B06F9F05B}" type="slidenum">
              <a:rPr lang="nl-NL" smtClean="0"/>
              <a:pPr/>
              <a:t>16</a:t>
            </a:fld>
            <a:endParaRPr lang="nl-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orbla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29"/>
          <p:cNvSpPr>
            <a:spLocks noChangeArrowheads="1"/>
          </p:cNvSpPr>
          <p:nvPr userDrawn="1"/>
        </p:nvSpPr>
        <p:spPr bwMode="gray">
          <a:xfrm>
            <a:off x="4485733" y="499731"/>
            <a:ext cx="2880000" cy="565651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1561" tIns="35780" rIns="71561" bIns="35780" anchor="ctr"/>
          <a:lstStyle/>
          <a:p>
            <a:pPr>
              <a:defRPr/>
            </a:pPr>
            <a:endParaRPr lang="nl-NL"/>
          </a:p>
        </p:txBody>
      </p:sp>
      <p:sp>
        <p:nvSpPr>
          <p:cNvPr id="43" name="Rectangle 45"/>
          <p:cNvSpPr>
            <a:spLocks noChangeArrowheads="1"/>
          </p:cNvSpPr>
          <p:nvPr userDrawn="1"/>
        </p:nvSpPr>
        <p:spPr bwMode="gray">
          <a:xfrm>
            <a:off x="1811548" y="499731"/>
            <a:ext cx="672860" cy="5656518"/>
          </a:xfrm>
          <a:prstGeom prst="rect">
            <a:avLst/>
          </a:prstGeom>
          <a:solidFill>
            <a:schemeClr val="accent2">
              <a:lumMod val="60000"/>
              <a:lumOff val="40000"/>
              <a:alpha val="69804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1561" tIns="35780" rIns="71561" bIns="35780" anchor="ctr"/>
          <a:lstStyle/>
          <a:p>
            <a:pPr>
              <a:defRPr/>
            </a:pPr>
            <a:endParaRPr lang="nl-NL"/>
          </a:p>
        </p:txBody>
      </p:sp>
      <p:sp>
        <p:nvSpPr>
          <p:cNvPr id="44" name="Rectangle 45"/>
          <p:cNvSpPr>
            <a:spLocks noChangeArrowheads="1"/>
          </p:cNvSpPr>
          <p:nvPr userDrawn="1"/>
        </p:nvSpPr>
        <p:spPr bwMode="gray">
          <a:xfrm>
            <a:off x="1503063" y="499731"/>
            <a:ext cx="308485" cy="5656518"/>
          </a:xfrm>
          <a:prstGeom prst="rect">
            <a:avLst/>
          </a:prstGeom>
          <a:solidFill>
            <a:schemeClr val="accent3">
              <a:alpha val="69804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1561" tIns="35780" rIns="71561" bIns="35780" anchor="ctr"/>
          <a:lstStyle/>
          <a:p>
            <a:pPr>
              <a:defRPr/>
            </a:pPr>
            <a:endParaRPr lang="nl-NL"/>
          </a:p>
        </p:txBody>
      </p:sp>
      <p:sp>
        <p:nvSpPr>
          <p:cNvPr id="45" name="Rectangle 45"/>
          <p:cNvSpPr>
            <a:spLocks noChangeArrowheads="1"/>
          </p:cNvSpPr>
          <p:nvPr userDrawn="1"/>
        </p:nvSpPr>
        <p:spPr bwMode="gray">
          <a:xfrm>
            <a:off x="2475784" y="499731"/>
            <a:ext cx="107280" cy="5656518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1561" tIns="35780" rIns="71561" bIns="35780" anchor="ctr"/>
          <a:lstStyle/>
          <a:p>
            <a:pPr>
              <a:defRPr/>
            </a:pPr>
            <a:endParaRPr lang="nl-NL"/>
          </a:p>
        </p:txBody>
      </p:sp>
      <p:sp>
        <p:nvSpPr>
          <p:cNvPr id="46" name="Rectangle 45"/>
          <p:cNvSpPr>
            <a:spLocks noChangeArrowheads="1"/>
          </p:cNvSpPr>
          <p:nvPr userDrawn="1"/>
        </p:nvSpPr>
        <p:spPr bwMode="gray">
          <a:xfrm>
            <a:off x="3528204" y="499731"/>
            <a:ext cx="871268" cy="565651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1561" tIns="35780" rIns="71561" bIns="35780" anchor="ctr"/>
          <a:lstStyle/>
          <a:p>
            <a:pPr>
              <a:defRPr/>
            </a:pPr>
            <a:endParaRPr lang="nl-NL"/>
          </a:p>
        </p:txBody>
      </p:sp>
      <p:sp>
        <p:nvSpPr>
          <p:cNvPr id="47" name="Line 50"/>
          <p:cNvSpPr>
            <a:spLocks noChangeShapeType="1"/>
          </p:cNvSpPr>
          <p:nvPr userDrawn="1"/>
        </p:nvSpPr>
        <p:spPr bwMode="gray">
          <a:xfrm>
            <a:off x="1976888" y="499731"/>
            <a:ext cx="0" cy="5656518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 lIns="71561" tIns="35780" rIns="71561" bIns="35780"/>
          <a:lstStyle/>
          <a:p>
            <a:pPr>
              <a:defRPr/>
            </a:pPr>
            <a:endParaRPr lang="nl-NL"/>
          </a:p>
        </p:txBody>
      </p:sp>
      <p:sp>
        <p:nvSpPr>
          <p:cNvPr id="48" name="Rectangle 45"/>
          <p:cNvSpPr>
            <a:spLocks noChangeArrowheads="1"/>
          </p:cNvSpPr>
          <p:nvPr userDrawn="1"/>
        </p:nvSpPr>
        <p:spPr bwMode="gray">
          <a:xfrm>
            <a:off x="2917795" y="499731"/>
            <a:ext cx="308485" cy="5656518"/>
          </a:xfrm>
          <a:prstGeom prst="rect">
            <a:avLst/>
          </a:prstGeom>
          <a:solidFill>
            <a:schemeClr val="accent1">
              <a:alpha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1561" tIns="35780" rIns="71561" bIns="35780" anchor="ctr"/>
          <a:lstStyle/>
          <a:p>
            <a:pPr>
              <a:defRPr/>
            </a:pPr>
            <a:endParaRPr lang="nl-NL"/>
          </a:p>
        </p:txBody>
      </p:sp>
      <p:sp>
        <p:nvSpPr>
          <p:cNvPr id="49" name="Line 50"/>
          <p:cNvSpPr>
            <a:spLocks noChangeShapeType="1"/>
          </p:cNvSpPr>
          <p:nvPr userDrawn="1"/>
        </p:nvSpPr>
        <p:spPr bwMode="gray">
          <a:xfrm>
            <a:off x="3693545" y="499731"/>
            <a:ext cx="0" cy="5656518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 lIns="71561" tIns="35780" rIns="71561" bIns="35780"/>
          <a:lstStyle/>
          <a:p>
            <a:pPr>
              <a:defRPr/>
            </a:pPr>
            <a:endParaRPr lang="nl-NL"/>
          </a:p>
        </p:txBody>
      </p:sp>
      <p:sp>
        <p:nvSpPr>
          <p:cNvPr id="50" name="Rectangle 45"/>
          <p:cNvSpPr>
            <a:spLocks noChangeArrowheads="1"/>
          </p:cNvSpPr>
          <p:nvPr userDrawn="1"/>
        </p:nvSpPr>
        <p:spPr bwMode="gray">
          <a:xfrm>
            <a:off x="7455290" y="499731"/>
            <a:ext cx="308485" cy="5656518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1561" tIns="35780" rIns="71561" bIns="35780" anchor="ctr"/>
          <a:lstStyle/>
          <a:p>
            <a:pPr>
              <a:defRPr/>
            </a:pPr>
            <a:endParaRPr lang="nl-NL"/>
          </a:p>
        </p:txBody>
      </p:sp>
      <p:sp>
        <p:nvSpPr>
          <p:cNvPr id="51" name="Rectangle 45"/>
          <p:cNvSpPr>
            <a:spLocks noChangeArrowheads="1"/>
          </p:cNvSpPr>
          <p:nvPr userDrawn="1"/>
        </p:nvSpPr>
        <p:spPr bwMode="gray">
          <a:xfrm>
            <a:off x="7757227" y="499731"/>
            <a:ext cx="222208" cy="565651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1561" tIns="35780" rIns="71561" bIns="35780" anchor="ctr"/>
          <a:lstStyle/>
          <a:p>
            <a:pPr>
              <a:defRPr/>
            </a:pPr>
            <a:endParaRPr lang="nl-NL"/>
          </a:p>
        </p:txBody>
      </p:sp>
      <p:sp>
        <p:nvSpPr>
          <p:cNvPr id="52" name="Rectangle 45"/>
          <p:cNvSpPr>
            <a:spLocks noChangeArrowheads="1"/>
          </p:cNvSpPr>
          <p:nvPr userDrawn="1"/>
        </p:nvSpPr>
        <p:spPr bwMode="gray">
          <a:xfrm>
            <a:off x="8188547" y="499731"/>
            <a:ext cx="222208" cy="565651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1561" tIns="35780" rIns="71561" bIns="35780" anchor="ctr"/>
          <a:lstStyle/>
          <a:p>
            <a:pPr>
              <a:defRPr/>
            </a:pPr>
            <a:endParaRPr lang="nl-NL"/>
          </a:p>
        </p:txBody>
      </p:sp>
      <p:sp>
        <p:nvSpPr>
          <p:cNvPr id="53" name="Rectangle 45"/>
          <p:cNvSpPr>
            <a:spLocks noChangeArrowheads="1"/>
          </p:cNvSpPr>
          <p:nvPr userDrawn="1"/>
        </p:nvSpPr>
        <p:spPr bwMode="gray">
          <a:xfrm>
            <a:off x="8503455" y="499731"/>
            <a:ext cx="222208" cy="565651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1561" tIns="35780" rIns="71561" bIns="35780" anchor="ctr"/>
          <a:lstStyle/>
          <a:p>
            <a:pPr>
              <a:defRPr/>
            </a:pPr>
            <a:endParaRPr lang="nl-NL"/>
          </a:p>
        </p:txBody>
      </p:sp>
      <p:sp>
        <p:nvSpPr>
          <p:cNvPr id="54" name="Rectangle 45"/>
          <p:cNvSpPr>
            <a:spLocks noChangeArrowheads="1"/>
          </p:cNvSpPr>
          <p:nvPr userDrawn="1"/>
        </p:nvSpPr>
        <p:spPr bwMode="gray">
          <a:xfrm>
            <a:off x="7979435" y="499731"/>
            <a:ext cx="77638" cy="5656518"/>
          </a:xfrm>
          <a:prstGeom prst="rect">
            <a:avLst/>
          </a:prstGeom>
          <a:solidFill>
            <a:schemeClr val="accent2">
              <a:lumMod val="60000"/>
              <a:lumOff val="40000"/>
              <a:alpha val="69804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71561" tIns="35780" rIns="71561" bIns="35780" anchor="ctr"/>
          <a:lstStyle/>
          <a:p>
            <a:pPr>
              <a:defRPr/>
            </a:pPr>
            <a:endParaRPr lang="nl-NL"/>
          </a:p>
        </p:txBody>
      </p:sp>
      <p:sp>
        <p:nvSpPr>
          <p:cNvPr id="55" name="Line 50"/>
          <p:cNvSpPr>
            <a:spLocks noChangeShapeType="1"/>
          </p:cNvSpPr>
          <p:nvPr userDrawn="1"/>
        </p:nvSpPr>
        <p:spPr bwMode="gray">
          <a:xfrm>
            <a:off x="8282797" y="499731"/>
            <a:ext cx="0" cy="5656518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 lIns="71561" tIns="35780" rIns="71561" bIns="35780"/>
          <a:lstStyle/>
          <a:p>
            <a:pPr>
              <a:defRPr/>
            </a:pPr>
            <a:endParaRPr lang="nl-NL"/>
          </a:p>
        </p:txBody>
      </p:sp>
      <p:sp>
        <p:nvSpPr>
          <p:cNvPr id="56" name="Line 50"/>
          <p:cNvSpPr>
            <a:spLocks noChangeShapeType="1"/>
          </p:cNvSpPr>
          <p:nvPr userDrawn="1"/>
        </p:nvSpPr>
        <p:spPr bwMode="gray">
          <a:xfrm>
            <a:off x="7894608" y="499731"/>
            <a:ext cx="0" cy="5656518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 lIns="71561" tIns="35780" rIns="71561" bIns="35780"/>
          <a:lstStyle/>
          <a:p>
            <a:pPr>
              <a:defRPr/>
            </a:pPr>
            <a:endParaRPr lang="nl-NL"/>
          </a:p>
        </p:txBody>
      </p:sp>
      <p:sp>
        <p:nvSpPr>
          <p:cNvPr id="68" name="Line 25"/>
          <p:cNvSpPr>
            <a:spLocks noChangeShapeType="1"/>
          </p:cNvSpPr>
          <p:nvPr userDrawn="1"/>
        </p:nvSpPr>
        <p:spPr bwMode="gray">
          <a:xfrm>
            <a:off x="4659421" y="1817481"/>
            <a:ext cx="0" cy="4473792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 lIns="71561" tIns="35780" rIns="71561" bIns="35780"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/>
          </p:nvPr>
        </p:nvSpPr>
        <p:spPr bwMode="gray">
          <a:xfrm>
            <a:off x="4835289" y="1733369"/>
            <a:ext cx="2235362" cy="1747683"/>
          </a:xfrm>
        </p:spPr>
        <p:txBody>
          <a:bodyPr lIns="0" tIns="0" rIns="0" bIns="0" anchor="t" anchorCtr="0">
            <a:noAutofit/>
          </a:bodyPr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 userDrawn="1">
            <p:ph type="subTitle" idx="1"/>
          </p:nvPr>
        </p:nvSpPr>
        <p:spPr bwMode="gray">
          <a:xfrm>
            <a:off x="4835289" y="3604965"/>
            <a:ext cx="2235362" cy="95030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None/>
              <a:defRPr sz="1400" b="0">
                <a:solidFill>
                  <a:schemeClr val="bg1"/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  <p:grpSp>
        <p:nvGrpSpPr>
          <p:cNvPr id="4" name="Groep 33"/>
          <p:cNvGrpSpPr/>
          <p:nvPr userDrawn="1"/>
        </p:nvGrpSpPr>
        <p:grpSpPr bwMode="gray">
          <a:xfrm>
            <a:off x="0" y="0"/>
            <a:ext cx="9150350" cy="6858000"/>
            <a:chOff x="0" y="0"/>
            <a:chExt cx="9150350" cy="6858000"/>
          </a:xfrm>
        </p:grpSpPr>
        <p:sp>
          <p:nvSpPr>
            <p:cNvPr id="37" name="Rechthoek 36"/>
            <p:cNvSpPr/>
            <p:nvPr userDrawn="1"/>
          </p:nvSpPr>
          <p:spPr bwMode="gray">
            <a:xfrm>
              <a:off x="0" y="0"/>
              <a:ext cx="431800" cy="6858000"/>
            </a:xfrm>
            <a:prstGeom prst="rect">
              <a:avLst/>
            </a:prstGeom>
            <a:solidFill>
              <a:schemeClr val="bg1"/>
            </a:solidFill>
            <a:ln w="6350">
              <a:noFill/>
              <a:round/>
              <a:headEnd/>
              <a:tailEnd/>
            </a:ln>
            <a:effectLst/>
          </p:spPr>
          <p:txBody>
            <a:bodyPr lIns="80147" tIns="40074" rIns="80147" bIns="40074" rtlCol="0" anchor="ctr"/>
            <a:lstStyle/>
            <a:p>
              <a:pPr algn="ctr"/>
              <a:endParaRPr lang="nl-NL" dirty="0"/>
            </a:p>
          </p:txBody>
        </p:sp>
        <p:sp>
          <p:nvSpPr>
            <p:cNvPr id="38" name="Rechthoek 37"/>
            <p:cNvSpPr/>
            <p:nvPr userDrawn="1"/>
          </p:nvSpPr>
          <p:spPr bwMode="gray">
            <a:xfrm>
              <a:off x="0" y="6147837"/>
              <a:ext cx="9144000" cy="154234"/>
            </a:xfrm>
            <a:prstGeom prst="rect">
              <a:avLst/>
            </a:prstGeom>
            <a:solidFill>
              <a:schemeClr val="bg1"/>
            </a:solidFill>
            <a:ln w="6350">
              <a:noFill/>
              <a:round/>
              <a:headEnd/>
              <a:tailEnd/>
            </a:ln>
            <a:effectLst/>
          </p:spPr>
          <p:txBody>
            <a:bodyPr lIns="80147" tIns="40074" rIns="80147" bIns="40074" rtlCol="0" anchor="ctr"/>
            <a:lstStyle/>
            <a:p>
              <a:pPr algn="ctr"/>
              <a:endParaRPr lang="nl-NL" dirty="0"/>
            </a:p>
          </p:txBody>
        </p:sp>
        <p:sp>
          <p:nvSpPr>
            <p:cNvPr id="39" name="Rechthoek 38"/>
            <p:cNvSpPr/>
            <p:nvPr userDrawn="1"/>
          </p:nvSpPr>
          <p:spPr bwMode="gray">
            <a:xfrm>
              <a:off x="8718550" y="0"/>
              <a:ext cx="431800" cy="6858000"/>
            </a:xfrm>
            <a:prstGeom prst="rect">
              <a:avLst/>
            </a:prstGeom>
            <a:solidFill>
              <a:schemeClr val="bg1"/>
            </a:solidFill>
            <a:ln w="6350">
              <a:noFill/>
              <a:round/>
              <a:headEnd/>
              <a:tailEnd/>
            </a:ln>
            <a:effectLst/>
          </p:spPr>
          <p:txBody>
            <a:bodyPr lIns="80147" tIns="40074" rIns="80147" bIns="40074" rtlCol="0" anchor="ctr"/>
            <a:lstStyle/>
            <a:p>
              <a:pPr algn="ctr"/>
              <a:endParaRPr lang="nl-NL" dirty="0"/>
            </a:p>
          </p:txBody>
        </p:sp>
        <p:sp>
          <p:nvSpPr>
            <p:cNvPr id="41" name="Rechthoek 40"/>
            <p:cNvSpPr/>
            <p:nvPr userDrawn="1"/>
          </p:nvSpPr>
          <p:spPr bwMode="gray">
            <a:xfrm>
              <a:off x="0" y="388691"/>
              <a:ext cx="9144000" cy="154234"/>
            </a:xfrm>
            <a:prstGeom prst="rect">
              <a:avLst/>
            </a:prstGeom>
            <a:solidFill>
              <a:schemeClr val="bg1"/>
            </a:solidFill>
            <a:ln w="6350">
              <a:noFill/>
              <a:round/>
              <a:headEnd/>
              <a:tailEnd/>
            </a:ln>
            <a:effectLst/>
          </p:spPr>
          <p:txBody>
            <a:bodyPr lIns="80147" tIns="40074" rIns="80147" bIns="40074"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71" name="Tijdelijke aanduiding voor dianummer 5"/>
          <p:cNvSpPr>
            <a:spLocks noGrp="1"/>
          </p:cNvSpPr>
          <p:nvPr userDrawn="1">
            <p:ph type="sldNum" sz="quarter" idx="4"/>
          </p:nvPr>
        </p:nvSpPr>
        <p:spPr bwMode="gray">
          <a:xfrm>
            <a:off x="313257" y="6269599"/>
            <a:ext cx="362007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baseline="0">
                <a:solidFill>
                  <a:schemeClr val="accent4"/>
                </a:solidFill>
              </a:defRPr>
            </a:lvl1pPr>
          </a:lstStyle>
          <a:p>
            <a:fld id="{DFA61790-6A88-4EC7-91D5-7AFB1B05FF78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2" name="Tijdelijke aanduiding voor voettekst 4"/>
          <p:cNvSpPr>
            <a:spLocks noGrp="1"/>
          </p:cNvSpPr>
          <p:nvPr userDrawn="1">
            <p:ph type="ftr" sz="quarter" idx="3"/>
          </p:nvPr>
        </p:nvSpPr>
        <p:spPr bwMode="gray">
          <a:xfrm>
            <a:off x="1638795" y="6269599"/>
            <a:ext cx="6078756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accent4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73" name="Tijdelijke aanduiding voor datum 3"/>
          <p:cNvSpPr>
            <a:spLocks noGrp="1"/>
          </p:cNvSpPr>
          <p:nvPr userDrawn="1">
            <p:ph type="dt" sz="half" idx="2"/>
          </p:nvPr>
        </p:nvSpPr>
        <p:spPr bwMode="gray">
          <a:xfrm>
            <a:off x="950400" y="6269599"/>
            <a:ext cx="585254" cy="47671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700">
                <a:solidFill>
                  <a:schemeClr val="accent4"/>
                </a:solidFill>
              </a:defRPr>
            </a:lvl1pPr>
          </a:lstStyle>
          <a:p>
            <a:fld id="{29CC5E37-1760-48CC-9191-14B9C0DEE987}" type="datetime1">
              <a:rPr lang="nl-NL" smtClean="0"/>
              <a:pPr/>
              <a:t>9-3-2012</a:t>
            </a:fld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uze v.w.b.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/>
          <p:cNvSpPr>
            <a:spLocks noGrp="1"/>
          </p:cNvSpPr>
          <p:nvPr>
            <p:ph sz="quarter" idx="13"/>
          </p:nvPr>
        </p:nvSpPr>
        <p:spPr bwMode="gray">
          <a:xfrm>
            <a:off x="950400" y="1720800"/>
            <a:ext cx="7758000" cy="4410000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1pPr>
            <a:lvl2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2pPr>
            <a:lvl3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3pPr>
            <a:lvl4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4pPr>
            <a:lvl5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5pPr>
            <a:lvl6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6pPr>
            <a:lvl7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7pPr>
            <a:lvl8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8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  <a:p>
            <a:pPr lvl="5"/>
            <a:r>
              <a:rPr lang="nl-NL" dirty="0" smtClean="0"/>
              <a:t>Zesde niveau</a:t>
            </a:r>
          </a:p>
          <a:p>
            <a:pPr lvl="6"/>
            <a:r>
              <a:rPr lang="nl-NL" dirty="0" smtClean="0"/>
              <a:t>Zevende niveau</a:t>
            </a:r>
          </a:p>
          <a:p>
            <a:pPr lvl="7"/>
            <a:r>
              <a:rPr lang="nl-NL" dirty="0" smtClean="0"/>
              <a:t>Achtste niveau</a:t>
            </a:r>
            <a:endParaRPr lang="nl-NL" dirty="0"/>
          </a:p>
        </p:txBody>
      </p:sp>
      <p:sp>
        <p:nvSpPr>
          <p:cNvPr id="14" name="Tijdelijke aanduiding voor dianummer 5"/>
          <p:cNvSpPr>
            <a:spLocks noGrp="1"/>
          </p:cNvSpPr>
          <p:nvPr>
            <p:ph type="sldNum" sz="quarter" idx="4"/>
          </p:nvPr>
        </p:nvSpPr>
        <p:spPr bwMode="gray">
          <a:xfrm>
            <a:off x="313257" y="6269599"/>
            <a:ext cx="362007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baseline="0">
                <a:solidFill>
                  <a:schemeClr val="accent4"/>
                </a:solidFill>
              </a:defRPr>
            </a:lvl1pPr>
          </a:lstStyle>
          <a:p>
            <a:fld id="{DFA61790-6A88-4EC7-91D5-7AFB1B05FF78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5" name="Tijdelijke aanduiding voor voettekst 4"/>
          <p:cNvSpPr>
            <a:spLocks noGrp="1"/>
          </p:cNvSpPr>
          <p:nvPr>
            <p:ph type="ftr" sz="quarter" idx="3"/>
          </p:nvPr>
        </p:nvSpPr>
        <p:spPr bwMode="gray">
          <a:xfrm>
            <a:off x="1638795" y="6269599"/>
            <a:ext cx="6078756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accent4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6" name="Tijdelijke aanduiding voor datum 3"/>
          <p:cNvSpPr>
            <a:spLocks noGrp="1"/>
          </p:cNvSpPr>
          <p:nvPr>
            <p:ph type="dt" sz="half" idx="2"/>
          </p:nvPr>
        </p:nvSpPr>
        <p:spPr bwMode="gray">
          <a:xfrm>
            <a:off x="950400" y="6269599"/>
            <a:ext cx="585254" cy="47671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700">
                <a:solidFill>
                  <a:schemeClr val="accent4"/>
                </a:solidFill>
              </a:defRPr>
            </a:lvl1pPr>
          </a:lstStyle>
          <a:p>
            <a:fld id="{19C49ECA-0308-4B91-90D8-BFEE1888512D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 bwMode="gray">
          <a:xfrm>
            <a:off x="948814" y="437387"/>
            <a:ext cx="7758000" cy="1169544"/>
          </a:xfrm>
          <a:noFill/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gray">
          <a:xfrm>
            <a:off x="794061" y="545145"/>
            <a:ext cx="0" cy="5598000"/>
          </a:xfrm>
          <a:prstGeom prst="line">
            <a:avLst/>
          </a:prstGeom>
          <a:noFill/>
          <a:ln w="6350">
            <a:solidFill>
              <a:schemeClr val="accent4"/>
            </a:solidFill>
            <a:round/>
            <a:headEnd/>
            <a:tailEnd/>
          </a:ln>
          <a:effectLst/>
        </p:spPr>
        <p:txBody>
          <a:bodyPr lIns="80147" tIns="40074" rIns="80147" bIns="40074"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dianummer 5"/>
          <p:cNvSpPr>
            <a:spLocks noGrp="1"/>
          </p:cNvSpPr>
          <p:nvPr>
            <p:ph type="sldNum" sz="quarter" idx="4"/>
          </p:nvPr>
        </p:nvSpPr>
        <p:spPr bwMode="gray">
          <a:xfrm>
            <a:off x="313257" y="6269599"/>
            <a:ext cx="362007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baseline="0">
                <a:solidFill>
                  <a:schemeClr val="accent4"/>
                </a:solidFill>
              </a:defRPr>
            </a:lvl1pPr>
          </a:lstStyle>
          <a:p>
            <a:fld id="{DFA61790-6A88-4EC7-91D5-7AFB1B05FF78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3" name="Tijdelijke aanduiding voor voettekst 4"/>
          <p:cNvSpPr>
            <a:spLocks noGrp="1"/>
          </p:cNvSpPr>
          <p:nvPr>
            <p:ph type="ftr" sz="quarter" idx="3"/>
          </p:nvPr>
        </p:nvSpPr>
        <p:spPr bwMode="gray">
          <a:xfrm>
            <a:off x="1638795" y="6269599"/>
            <a:ext cx="6078756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accent4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4" name="Tijdelijke aanduiding voor datum 3"/>
          <p:cNvSpPr>
            <a:spLocks noGrp="1"/>
          </p:cNvSpPr>
          <p:nvPr>
            <p:ph type="dt" sz="half" idx="2"/>
          </p:nvPr>
        </p:nvSpPr>
        <p:spPr bwMode="gray">
          <a:xfrm>
            <a:off x="950400" y="6269599"/>
            <a:ext cx="585254" cy="47671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700">
                <a:solidFill>
                  <a:schemeClr val="accent4"/>
                </a:solidFill>
              </a:defRPr>
            </a:lvl1pPr>
          </a:lstStyle>
          <a:p>
            <a:fld id="{9B9CBA73-4DCE-4B1B-8C4F-9FEEB90A81D3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 bwMode="gray">
          <a:xfrm>
            <a:off x="948814" y="437387"/>
            <a:ext cx="7758000" cy="1169544"/>
          </a:xfrm>
          <a:noFill/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9" name="Line 6"/>
          <p:cNvSpPr>
            <a:spLocks noChangeShapeType="1"/>
          </p:cNvSpPr>
          <p:nvPr userDrawn="1"/>
        </p:nvSpPr>
        <p:spPr bwMode="gray">
          <a:xfrm>
            <a:off x="794061" y="545145"/>
            <a:ext cx="0" cy="5598000"/>
          </a:xfrm>
          <a:prstGeom prst="line">
            <a:avLst/>
          </a:prstGeom>
          <a:noFill/>
          <a:ln w="6350">
            <a:solidFill>
              <a:schemeClr val="accent4"/>
            </a:solidFill>
            <a:round/>
            <a:headEnd/>
            <a:tailEnd/>
          </a:ln>
          <a:effectLst/>
        </p:spPr>
        <p:txBody>
          <a:bodyPr lIns="80147" tIns="40074" rIns="80147" bIns="40074"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zonder verticale lij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dianummer 5"/>
          <p:cNvSpPr>
            <a:spLocks noGrp="1"/>
          </p:cNvSpPr>
          <p:nvPr>
            <p:ph type="sldNum" sz="quarter" idx="4"/>
          </p:nvPr>
        </p:nvSpPr>
        <p:spPr bwMode="gray">
          <a:xfrm>
            <a:off x="313257" y="6269599"/>
            <a:ext cx="362007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baseline="0">
                <a:solidFill>
                  <a:schemeClr val="accent4"/>
                </a:solidFill>
              </a:defRPr>
            </a:lvl1pPr>
          </a:lstStyle>
          <a:p>
            <a:fld id="{DFA61790-6A88-4EC7-91D5-7AFB1B05FF78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3" name="Tijdelijke aanduiding voor voettekst 4"/>
          <p:cNvSpPr>
            <a:spLocks noGrp="1"/>
          </p:cNvSpPr>
          <p:nvPr>
            <p:ph type="ftr" sz="quarter" idx="3"/>
          </p:nvPr>
        </p:nvSpPr>
        <p:spPr bwMode="gray">
          <a:xfrm>
            <a:off x="1638795" y="6269599"/>
            <a:ext cx="6078756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accent4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4" name="Tijdelijke aanduiding voor datum 3"/>
          <p:cNvSpPr>
            <a:spLocks noGrp="1"/>
          </p:cNvSpPr>
          <p:nvPr>
            <p:ph type="dt" sz="half" idx="2"/>
          </p:nvPr>
        </p:nvSpPr>
        <p:spPr bwMode="gray">
          <a:xfrm>
            <a:off x="950400" y="6269599"/>
            <a:ext cx="585254" cy="47671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700">
                <a:solidFill>
                  <a:schemeClr val="accent4"/>
                </a:solidFill>
              </a:defRPr>
            </a:lvl1pPr>
          </a:lstStyle>
          <a:p>
            <a:fld id="{4AC34BD6-EA9D-4AF5-9D66-69DF0B746C4B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 bwMode="gray">
          <a:xfrm>
            <a:off x="948814" y="437387"/>
            <a:ext cx="7758000" cy="1169544"/>
          </a:xfrm>
          <a:noFill/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orblad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6"/>
          <p:cNvSpPr>
            <a:spLocks noChangeArrowheads="1"/>
          </p:cNvSpPr>
          <p:nvPr userDrawn="1"/>
        </p:nvSpPr>
        <p:spPr bwMode="gray">
          <a:xfrm>
            <a:off x="6413690" y="502463"/>
            <a:ext cx="247650" cy="5696318"/>
          </a:xfrm>
          <a:prstGeom prst="rect">
            <a:avLst/>
          </a:prstGeom>
          <a:solidFill>
            <a:schemeClr val="accent2">
              <a:alpha val="69804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1561" tIns="35780" rIns="71561" bIns="35780" anchor="ctr"/>
          <a:lstStyle/>
          <a:p>
            <a:endParaRPr lang="nl-NL"/>
          </a:p>
        </p:txBody>
      </p:sp>
      <p:sp>
        <p:nvSpPr>
          <p:cNvPr id="30" name="Rectangle 17"/>
          <p:cNvSpPr>
            <a:spLocks noChangeArrowheads="1"/>
          </p:cNvSpPr>
          <p:nvPr userDrawn="1"/>
        </p:nvSpPr>
        <p:spPr bwMode="gray">
          <a:xfrm>
            <a:off x="7296380" y="502463"/>
            <a:ext cx="287986" cy="56963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1561" tIns="35780" rIns="71561" bIns="35780" anchor="ctr"/>
          <a:lstStyle/>
          <a:p>
            <a:endParaRPr lang="nl-NL"/>
          </a:p>
        </p:txBody>
      </p:sp>
      <p:sp>
        <p:nvSpPr>
          <p:cNvPr id="31" name="Rectangle 18"/>
          <p:cNvSpPr>
            <a:spLocks noChangeArrowheads="1"/>
          </p:cNvSpPr>
          <p:nvPr userDrawn="1"/>
        </p:nvSpPr>
        <p:spPr bwMode="gray">
          <a:xfrm>
            <a:off x="7580107" y="502463"/>
            <a:ext cx="309058" cy="5696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1561" tIns="35780" rIns="71561" bIns="35780" anchor="ctr"/>
          <a:lstStyle/>
          <a:p>
            <a:endParaRPr lang="nl-NL"/>
          </a:p>
        </p:txBody>
      </p:sp>
      <p:sp>
        <p:nvSpPr>
          <p:cNvPr id="32" name="Line 19"/>
          <p:cNvSpPr>
            <a:spLocks noChangeShapeType="1"/>
          </p:cNvSpPr>
          <p:nvPr userDrawn="1"/>
        </p:nvSpPr>
        <p:spPr bwMode="gray">
          <a:xfrm>
            <a:off x="6794935" y="502463"/>
            <a:ext cx="0" cy="569631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lIns="71561" tIns="35780" rIns="71561" bIns="35780"/>
          <a:lstStyle/>
          <a:p>
            <a:endParaRPr lang="nl-NL"/>
          </a:p>
        </p:txBody>
      </p:sp>
      <p:sp>
        <p:nvSpPr>
          <p:cNvPr id="33" name="Rectangle 16"/>
          <p:cNvSpPr>
            <a:spLocks noChangeArrowheads="1"/>
          </p:cNvSpPr>
          <p:nvPr userDrawn="1"/>
        </p:nvSpPr>
        <p:spPr bwMode="gray">
          <a:xfrm>
            <a:off x="6832788" y="502463"/>
            <a:ext cx="466725" cy="5696318"/>
          </a:xfrm>
          <a:prstGeom prst="rect">
            <a:avLst/>
          </a:prstGeom>
          <a:solidFill>
            <a:schemeClr val="accent2">
              <a:lumMod val="60000"/>
              <a:lumOff val="40000"/>
              <a:alpha val="69804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71561" tIns="35780" rIns="71561" bIns="35780" anchor="ctr"/>
          <a:lstStyle/>
          <a:p>
            <a:endParaRPr lang="nl-NL"/>
          </a:p>
        </p:txBody>
      </p:sp>
      <p:sp>
        <p:nvSpPr>
          <p:cNvPr id="35" name="Rectangle 16"/>
          <p:cNvSpPr>
            <a:spLocks noChangeArrowheads="1"/>
          </p:cNvSpPr>
          <p:nvPr userDrawn="1"/>
        </p:nvSpPr>
        <p:spPr bwMode="gray">
          <a:xfrm>
            <a:off x="7890564" y="502463"/>
            <a:ext cx="439986" cy="5696318"/>
          </a:xfrm>
          <a:prstGeom prst="rect">
            <a:avLst/>
          </a:prstGeom>
          <a:solidFill>
            <a:schemeClr val="accent3"/>
          </a:solidFill>
          <a:ln w="9525" algn="ctr">
            <a:noFill/>
            <a:miter lim="800000"/>
            <a:headEnd/>
            <a:tailEnd/>
          </a:ln>
        </p:spPr>
        <p:txBody>
          <a:bodyPr wrap="none" lIns="71561" tIns="35780" rIns="71561" bIns="35780" anchor="ctr"/>
          <a:lstStyle/>
          <a:p>
            <a:endParaRPr lang="nl-NL"/>
          </a:p>
        </p:txBody>
      </p:sp>
      <p:sp>
        <p:nvSpPr>
          <p:cNvPr id="36" name="Rectangle 17"/>
          <p:cNvSpPr>
            <a:spLocks noChangeArrowheads="1"/>
          </p:cNvSpPr>
          <p:nvPr userDrawn="1"/>
        </p:nvSpPr>
        <p:spPr bwMode="gray">
          <a:xfrm>
            <a:off x="8457701" y="502463"/>
            <a:ext cx="287986" cy="569631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lIns="71561" tIns="35780" rIns="71561" bIns="35780" anchor="ctr"/>
          <a:lstStyle/>
          <a:p>
            <a:endParaRPr lang="nl-NL"/>
          </a:p>
        </p:txBody>
      </p:sp>
      <p:sp>
        <p:nvSpPr>
          <p:cNvPr id="39" name="Line 20"/>
          <p:cNvSpPr>
            <a:spLocks noChangeShapeType="1"/>
          </p:cNvSpPr>
          <p:nvPr userDrawn="1"/>
        </p:nvSpPr>
        <p:spPr bwMode="gray">
          <a:xfrm>
            <a:off x="7484469" y="502463"/>
            <a:ext cx="0" cy="5696318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</p:spPr>
        <p:txBody>
          <a:bodyPr lIns="71561" tIns="35780" rIns="71561" bIns="35780"/>
          <a:lstStyle/>
          <a:p>
            <a:endParaRPr lang="nl-NL"/>
          </a:p>
        </p:txBody>
      </p:sp>
      <p:sp>
        <p:nvSpPr>
          <p:cNvPr id="41" name="Line 20"/>
          <p:cNvSpPr>
            <a:spLocks noChangeShapeType="1"/>
          </p:cNvSpPr>
          <p:nvPr userDrawn="1"/>
        </p:nvSpPr>
        <p:spPr bwMode="gray">
          <a:xfrm>
            <a:off x="8110557" y="502463"/>
            <a:ext cx="0" cy="5696318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</p:spPr>
        <p:txBody>
          <a:bodyPr lIns="71561" tIns="35780" rIns="71561" bIns="35780"/>
          <a:lstStyle/>
          <a:p>
            <a:endParaRPr lang="nl-NL"/>
          </a:p>
        </p:txBody>
      </p:sp>
      <p:sp>
        <p:nvSpPr>
          <p:cNvPr id="43" name="Line 20"/>
          <p:cNvSpPr>
            <a:spLocks noChangeShapeType="1"/>
          </p:cNvSpPr>
          <p:nvPr userDrawn="1"/>
        </p:nvSpPr>
        <p:spPr bwMode="gray">
          <a:xfrm>
            <a:off x="8559131" y="502463"/>
            <a:ext cx="0" cy="5696318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</p:spPr>
        <p:txBody>
          <a:bodyPr lIns="71561" tIns="35780" rIns="71561" bIns="35780"/>
          <a:lstStyle/>
          <a:p>
            <a:endParaRPr lang="nl-NL"/>
          </a:p>
        </p:txBody>
      </p:sp>
      <p:sp>
        <p:nvSpPr>
          <p:cNvPr id="12" name="Rectangle 15"/>
          <p:cNvSpPr>
            <a:spLocks noChangeArrowheads="1"/>
          </p:cNvSpPr>
          <p:nvPr userDrawn="1"/>
        </p:nvSpPr>
        <p:spPr bwMode="gray">
          <a:xfrm>
            <a:off x="434692" y="1807535"/>
            <a:ext cx="3306300" cy="4407129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 wrap="none" lIns="80147" tIns="40074" rIns="80147" bIns="40074" anchor="ctr"/>
          <a:lstStyle/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767655" y="2453152"/>
            <a:ext cx="2695244" cy="1740672"/>
          </a:xfrm>
        </p:spPr>
        <p:txBody>
          <a:bodyPr lIns="0" tIns="0" rIns="0" bIns="0" anchor="t" anchorCtr="0">
            <a:noAutofit/>
          </a:bodyPr>
          <a:lstStyle>
            <a:lvl1pPr algn="l">
              <a:spcBef>
                <a:spcPts val="0"/>
              </a:spcBef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 bwMode="gray">
          <a:xfrm>
            <a:off x="767655" y="4319976"/>
            <a:ext cx="2695244" cy="74968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None/>
              <a:defRPr sz="1400" b="0">
                <a:solidFill>
                  <a:schemeClr val="bg1"/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  <p:sp>
        <p:nvSpPr>
          <p:cNvPr id="10" name="Line 25"/>
          <p:cNvSpPr>
            <a:spLocks noChangeShapeType="1"/>
          </p:cNvSpPr>
          <p:nvPr userDrawn="1"/>
        </p:nvSpPr>
        <p:spPr bwMode="gray">
          <a:xfrm>
            <a:off x="598111" y="2551563"/>
            <a:ext cx="0" cy="360000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  <a:effectLst/>
        </p:spPr>
        <p:txBody>
          <a:bodyPr lIns="80147" tIns="40074" rIns="80147" bIns="40074"/>
          <a:lstStyle/>
          <a:p>
            <a:endParaRPr lang="nl-NL" dirty="0"/>
          </a:p>
        </p:txBody>
      </p:sp>
      <p:grpSp>
        <p:nvGrpSpPr>
          <p:cNvPr id="4" name="Groep 24"/>
          <p:cNvGrpSpPr/>
          <p:nvPr userDrawn="1"/>
        </p:nvGrpSpPr>
        <p:grpSpPr bwMode="gray">
          <a:xfrm>
            <a:off x="0" y="0"/>
            <a:ext cx="9150350" cy="6858000"/>
            <a:chOff x="0" y="0"/>
            <a:chExt cx="9150350" cy="6858000"/>
          </a:xfrm>
        </p:grpSpPr>
        <p:sp>
          <p:nvSpPr>
            <p:cNvPr id="26" name="Rechthoek 25"/>
            <p:cNvSpPr/>
            <p:nvPr userDrawn="1"/>
          </p:nvSpPr>
          <p:spPr bwMode="gray">
            <a:xfrm>
              <a:off x="0" y="0"/>
              <a:ext cx="431800" cy="6858000"/>
            </a:xfrm>
            <a:prstGeom prst="rect">
              <a:avLst/>
            </a:prstGeom>
            <a:solidFill>
              <a:schemeClr val="bg1"/>
            </a:solidFill>
            <a:ln w="6350">
              <a:noFill/>
              <a:round/>
              <a:headEnd/>
              <a:tailEnd/>
            </a:ln>
            <a:effectLst/>
          </p:spPr>
          <p:txBody>
            <a:bodyPr lIns="80147" tIns="40074" rIns="80147" bIns="40074" rtlCol="0" anchor="ctr"/>
            <a:lstStyle/>
            <a:p>
              <a:pPr algn="ctr"/>
              <a:endParaRPr lang="nl-NL" dirty="0"/>
            </a:p>
          </p:txBody>
        </p:sp>
        <p:sp>
          <p:nvSpPr>
            <p:cNvPr id="27" name="Rechthoek 26"/>
            <p:cNvSpPr/>
            <p:nvPr userDrawn="1"/>
          </p:nvSpPr>
          <p:spPr bwMode="gray">
            <a:xfrm>
              <a:off x="0" y="6147837"/>
              <a:ext cx="9144000" cy="154234"/>
            </a:xfrm>
            <a:prstGeom prst="rect">
              <a:avLst/>
            </a:prstGeom>
            <a:solidFill>
              <a:schemeClr val="bg1"/>
            </a:solidFill>
            <a:ln w="6350">
              <a:noFill/>
              <a:round/>
              <a:headEnd/>
              <a:tailEnd/>
            </a:ln>
            <a:effectLst/>
          </p:spPr>
          <p:txBody>
            <a:bodyPr lIns="80147" tIns="40074" rIns="80147" bIns="40074" rtlCol="0" anchor="ctr"/>
            <a:lstStyle/>
            <a:p>
              <a:pPr algn="ctr"/>
              <a:endParaRPr lang="nl-NL" dirty="0"/>
            </a:p>
          </p:txBody>
        </p:sp>
        <p:sp>
          <p:nvSpPr>
            <p:cNvPr id="28" name="Rechthoek 27"/>
            <p:cNvSpPr/>
            <p:nvPr userDrawn="1"/>
          </p:nvSpPr>
          <p:spPr bwMode="gray">
            <a:xfrm>
              <a:off x="8718550" y="0"/>
              <a:ext cx="431800" cy="6858000"/>
            </a:xfrm>
            <a:prstGeom prst="rect">
              <a:avLst/>
            </a:prstGeom>
            <a:solidFill>
              <a:schemeClr val="bg1"/>
            </a:solidFill>
            <a:ln w="6350">
              <a:noFill/>
              <a:round/>
              <a:headEnd/>
              <a:tailEnd/>
            </a:ln>
            <a:effectLst/>
          </p:spPr>
          <p:txBody>
            <a:bodyPr lIns="80147" tIns="40074" rIns="80147" bIns="40074" rtlCol="0" anchor="ctr"/>
            <a:lstStyle/>
            <a:p>
              <a:pPr algn="ctr"/>
              <a:endParaRPr lang="nl-NL" dirty="0"/>
            </a:p>
          </p:txBody>
        </p:sp>
        <p:sp>
          <p:nvSpPr>
            <p:cNvPr id="29" name="Rechthoek 28"/>
            <p:cNvSpPr/>
            <p:nvPr userDrawn="1"/>
          </p:nvSpPr>
          <p:spPr bwMode="gray">
            <a:xfrm>
              <a:off x="0" y="388691"/>
              <a:ext cx="9144000" cy="154234"/>
            </a:xfrm>
            <a:prstGeom prst="rect">
              <a:avLst/>
            </a:prstGeom>
            <a:solidFill>
              <a:schemeClr val="bg1"/>
            </a:solidFill>
            <a:ln w="6350">
              <a:noFill/>
              <a:round/>
              <a:headEnd/>
              <a:tailEnd/>
            </a:ln>
            <a:effectLst/>
          </p:spPr>
          <p:txBody>
            <a:bodyPr lIns="80147" tIns="40074" rIns="80147" bIns="40074"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53" name="Tijdelijke aanduiding voor voettekst 4"/>
          <p:cNvSpPr>
            <a:spLocks noGrp="1"/>
          </p:cNvSpPr>
          <p:nvPr>
            <p:ph type="ftr" sz="quarter" idx="3"/>
          </p:nvPr>
        </p:nvSpPr>
        <p:spPr bwMode="gray">
          <a:xfrm>
            <a:off x="1638795" y="6269599"/>
            <a:ext cx="6078756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accent4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54" name="Tijdelijke aanduiding voor datum 3"/>
          <p:cNvSpPr>
            <a:spLocks noGrp="1"/>
          </p:cNvSpPr>
          <p:nvPr>
            <p:ph type="dt" sz="half" idx="2"/>
          </p:nvPr>
        </p:nvSpPr>
        <p:spPr bwMode="gray">
          <a:xfrm>
            <a:off x="950400" y="6269599"/>
            <a:ext cx="585254" cy="47671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700">
                <a:solidFill>
                  <a:schemeClr val="accent4"/>
                </a:solidFill>
              </a:defRPr>
            </a:lvl1pPr>
          </a:lstStyle>
          <a:p>
            <a:fld id="{F88B4C95-B137-4DAB-9709-9D3E13383CC2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52" name="Tijdelijke aanduiding voor dianummer 5"/>
          <p:cNvSpPr>
            <a:spLocks noGrp="1"/>
          </p:cNvSpPr>
          <p:nvPr>
            <p:ph type="sldNum" sz="quarter" idx="4"/>
          </p:nvPr>
        </p:nvSpPr>
        <p:spPr bwMode="gray">
          <a:xfrm>
            <a:off x="313257" y="6269599"/>
            <a:ext cx="362007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baseline="0">
                <a:solidFill>
                  <a:schemeClr val="accent4"/>
                </a:solidFill>
              </a:defRPr>
            </a:lvl1pPr>
          </a:lstStyle>
          <a:p>
            <a:fld id="{DFA61790-6A88-4EC7-91D5-7AFB1B05FF78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10"/>
          <p:cNvSpPr>
            <a:spLocks noChangeShapeType="1"/>
          </p:cNvSpPr>
          <p:nvPr userDrawn="1"/>
        </p:nvSpPr>
        <p:spPr bwMode="gray">
          <a:xfrm>
            <a:off x="5256171" y="3936547"/>
            <a:ext cx="0" cy="226632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lIns="80147" tIns="40074" rIns="80147" bIns="40074"/>
          <a:lstStyle/>
          <a:p>
            <a:endParaRPr lang="nl-NL" dirty="0"/>
          </a:p>
        </p:txBody>
      </p:sp>
      <p:sp>
        <p:nvSpPr>
          <p:cNvPr id="11" name="Line 16"/>
          <p:cNvSpPr>
            <a:spLocks noChangeShapeType="1"/>
          </p:cNvSpPr>
          <p:nvPr userDrawn="1"/>
        </p:nvSpPr>
        <p:spPr bwMode="gray">
          <a:xfrm>
            <a:off x="2159755" y="1635668"/>
            <a:ext cx="0" cy="4567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lIns="80147" tIns="40074" rIns="80147" bIns="40074"/>
          <a:lstStyle/>
          <a:p>
            <a:endParaRPr lang="nl-NL" dirty="0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gray">
          <a:xfrm>
            <a:off x="3313217" y="521658"/>
            <a:ext cx="5405334" cy="5652000"/>
          </a:xfrm>
          <a:prstGeom prst="rect">
            <a:avLst/>
          </a:prstGeom>
          <a:solidFill>
            <a:schemeClr val="accent4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80147" tIns="40074" rIns="80147" bIns="40074" anchor="ctr"/>
          <a:lstStyle/>
          <a:p>
            <a:endParaRPr lang="nl-NL" dirty="0"/>
          </a:p>
        </p:txBody>
      </p:sp>
      <p:sp>
        <p:nvSpPr>
          <p:cNvPr id="12" name="Rectangle 8"/>
          <p:cNvSpPr>
            <a:spLocks noChangeArrowheads="1"/>
          </p:cNvSpPr>
          <p:nvPr userDrawn="1"/>
        </p:nvSpPr>
        <p:spPr bwMode="gray">
          <a:xfrm>
            <a:off x="2190307" y="521658"/>
            <a:ext cx="1127306" cy="5652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80147" tIns="40074" rIns="80147" bIns="40074" anchor="ctr"/>
          <a:lstStyle/>
          <a:p>
            <a:endParaRPr lang="nl-NL" dirty="0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gray">
          <a:xfrm>
            <a:off x="950400" y="521658"/>
            <a:ext cx="1242000" cy="5652000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80147" tIns="40074" rIns="80147" bIns="40074" anchor="ctr"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914760" y="845679"/>
            <a:ext cx="2416532" cy="571936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120000"/>
              </a:lnSpc>
              <a:spcBef>
                <a:spcPts val="175"/>
              </a:spcBef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21" name="Tijdelijke aanduiding voor tekst 20"/>
          <p:cNvSpPr>
            <a:spLocks noGrp="1"/>
          </p:cNvSpPr>
          <p:nvPr>
            <p:ph type="body" sz="quarter" idx="11"/>
          </p:nvPr>
        </p:nvSpPr>
        <p:spPr bwMode="gray">
          <a:xfrm>
            <a:off x="3652334" y="1764898"/>
            <a:ext cx="4843080" cy="4115088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1200" b="0">
                <a:solidFill>
                  <a:schemeClr val="bg1"/>
                </a:solidFill>
              </a:defRPr>
            </a:lvl1pPr>
            <a:lvl2pPr marL="0" indent="0">
              <a:lnSpc>
                <a:spcPts val="2400"/>
              </a:lnSpc>
              <a:spcBef>
                <a:spcPts val="0"/>
              </a:spcBef>
              <a:buNone/>
              <a:defRPr sz="1200" b="0">
                <a:solidFill>
                  <a:schemeClr val="bg1"/>
                </a:solidFill>
              </a:defRPr>
            </a:lvl2pPr>
            <a:lvl3pPr marL="0" indent="0">
              <a:lnSpc>
                <a:spcPts val="2400"/>
              </a:lnSpc>
              <a:spcBef>
                <a:spcPts val="0"/>
              </a:spcBef>
              <a:buNone/>
              <a:defRPr sz="1200" b="0">
                <a:solidFill>
                  <a:schemeClr val="bg1"/>
                </a:solidFill>
              </a:defRPr>
            </a:lvl3pPr>
            <a:lvl4pPr marL="0" indent="0">
              <a:lnSpc>
                <a:spcPts val="2400"/>
              </a:lnSpc>
              <a:spcBef>
                <a:spcPts val="0"/>
              </a:spcBef>
              <a:buNone/>
              <a:defRPr sz="1200" b="0">
                <a:solidFill>
                  <a:schemeClr val="bg1"/>
                </a:solidFill>
              </a:defRPr>
            </a:lvl4pPr>
            <a:lvl5pPr marL="0" indent="0">
              <a:lnSpc>
                <a:spcPts val="2400"/>
              </a:lnSpc>
              <a:spcBef>
                <a:spcPts val="0"/>
              </a:spcBef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grpSp>
        <p:nvGrpSpPr>
          <p:cNvPr id="3" name="Groep 13"/>
          <p:cNvGrpSpPr/>
          <p:nvPr userDrawn="1"/>
        </p:nvGrpSpPr>
        <p:grpSpPr bwMode="gray">
          <a:xfrm>
            <a:off x="0" y="0"/>
            <a:ext cx="9150350" cy="6858000"/>
            <a:chOff x="0" y="0"/>
            <a:chExt cx="9150350" cy="6858000"/>
          </a:xfrm>
        </p:grpSpPr>
        <p:sp>
          <p:nvSpPr>
            <p:cNvPr id="15" name="Rechthoek 14"/>
            <p:cNvSpPr/>
            <p:nvPr userDrawn="1"/>
          </p:nvSpPr>
          <p:spPr bwMode="gray">
            <a:xfrm>
              <a:off x="0" y="0"/>
              <a:ext cx="431800" cy="6858000"/>
            </a:xfrm>
            <a:prstGeom prst="rect">
              <a:avLst/>
            </a:prstGeom>
            <a:solidFill>
              <a:schemeClr val="bg1"/>
            </a:solidFill>
            <a:ln w="6350">
              <a:noFill/>
              <a:round/>
              <a:headEnd/>
              <a:tailEnd/>
            </a:ln>
            <a:effectLst/>
          </p:spPr>
          <p:txBody>
            <a:bodyPr lIns="80147" tIns="40074" rIns="80147" bIns="40074" rtlCol="0" anchor="ctr"/>
            <a:lstStyle/>
            <a:p>
              <a:pPr algn="ctr"/>
              <a:endParaRPr lang="nl-NL" dirty="0"/>
            </a:p>
          </p:txBody>
        </p:sp>
        <p:sp>
          <p:nvSpPr>
            <p:cNvPr id="16" name="Rechthoek 15"/>
            <p:cNvSpPr/>
            <p:nvPr userDrawn="1"/>
          </p:nvSpPr>
          <p:spPr bwMode="gray">
            <a:xfrm>
              <a:off x="0" y="6147837"/>
              <a:ext cx="9144000" cy="154234"/>
            </a:xfrm>
            <a:prstGeom prst="rect">
              <a:avLst/>
            </a:prstGeom>
            <a:solidFill>
              <a:schemeClr val="bg1"/>
            </a:solidFill>
            <a:ln w="6350">
              <a:noFill/>
              <a:round/>
              <a:headEnd/>
              <a:tailEnd/>
            </a:ln>
            <a:effectLst/>
          </p:spPr>
          <p:txBody>
            <a:bodyPr lIns="80147" tIns="40074" rIns="80147" bIns="40074" rtlCol="0" anchor="ctr"/>
            <a:lstStyle/>
            <a:p>
              <a:pPr algn="ctr"/>
              <a:endParaRPr lang="nl-NL" dirty="0"/>
            </a:p>
          </p:txBody>
        </p:sp>
        <p:sp>
          <p:nvSpPr>
            <p:cNvPr id="17" name="Rechthoek 16"/>
            <p:cNvSpPr/>
            <p:nvPr userDrawn="1"/>
          </p:nvSpPr>
          <p:spPr bwMode="gray">
            <a:xfrm>
              <a:off x="8718550" y="0"/>
              <a:ext cx="431800" cy="6858000"/>
            </a:xfrm>
            <a:prstGeom prst="rect">
              <a:avLst/>
            </a:prstGeom>
            <a:solidFill>
              <a:schemeClr val="bg1"/>
            </a:solidFill>
            <a:ln w="6350">
              <a:noFill/>
              <a:round/>
              <a:headEnd/>
              <a:tailEnd/>
            </a:ln>
            <a:effectLst/>
          </p:spPr>
          <p:txBody>
            <a:bodyPr lIns="80147" tIns="40074" rIns="80147" bIns="40074" rtlCol="0" anchor="ctr"/>
            <a:lstStyle/>
            <a:p>
              <a:pPr algn="ctr"/>
              <a:endParaRPr lang="nl-NL" dirty="0"/>
            </a:p>
          </p:txBody>
        </p:sp>
        <p:sp>
          <p:nvSpPr>
            <p:cNvPr id="18" name="Rechthoek 17"/>
            <p:cNvSpPr/>
            <p:nvPr userDrawn="1"/>
          </p:nvSpPr>
          <p:spPr bwMode="gray">
            <a:xfrm>
              <a:off x="0" y="388691"/>
              <a:ext cx="9144000" cy="154234"/>
            </a:xfrm>
            <a:prstGeom prst="rect">
              <a:avLst/>
            </a:prstGeom>
            <a:solidFill>
              <a:schemeClr val="bg1"/>
            </a:solidFill>
            <a:ln w="6350">
              <a:noFill/>
              <a:round/>
              <a:headEnd/>
              <a:tailEnd/>
            </a:ln>
            <a:effectLst/>
          </p:spPr>
          <p:txBody>
            <a:bodyPr lIns="80147" tIns="40074" rIns="80147" bIns="40074"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28" name="Tijdelijke aanduiding voor dianummer 5"/>
          <p:cNvSpPr>
            <a:spLocks noGrp="1"/>
          </p:cNvSpPr>
          <p:nvPr>
            <p:ph type="sldNum" sz="quarter" idx="4"/>
          </p:nvPr>
        </p:nvSpPr>
        <p:spPr bwMode="gray">
          <a:xfrm>
            <a:off x="313257" y="6269599"/>
            <a:ext cx="362007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baseline="0">
                <a:solidFill>
                  <a:schemeClr val="accent4"/>
                </a:solidFill>
              </a:defRPr>
            </a:lvl1pPr>
          </a:lstStyle>
          <a:p>
            <a:fld id="{DFA61790-6A88-4EC7-91D5-7AFB1B05FF78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9" name="Tijdelijke aanduiding voor voettekst 4"/>
          <p:cNvSpPr>
            <a:spLocks noGrp="1"/>
          </p:cNvSpPr>
          <p:nvPr>
            <p:ph type="ftr" sz="quarter" idx="3"/>
          </p:nvPr>
        </p:nvSpPr>
        <p:spPr bwMode="gray">
          <a:xfrm>
            <a:off x="1638795" y="6269599"/>
            <a:ext cx="6078756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accent4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30" name="Tijdelijke aanduiding voor datum 3"/>
          <p:cNvSpPr>
            <a:spLocks noGrp="1"/>
          </p:cNvSpPr>
          <p:nvPr>
            <p:ph type="dt" sz="half" idx="2"/>
          </p:nvPr>
        </p:nvSpPr>
        <p:spPr bwMode="gray">
          <a:xfrm>
            <a:off x="950400" y="6269599"/>
            <a:ext cx="585254" cy="47671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700">
                <a:solidFill>
                  <a:schemeClr val="accent4"/>
                </a:solidFill>
              </a:defRPr>
            </a:lvl1pPr>
          </a:lstStyle>
          <a:p>
            <a:fld id="{4194B28D-8C65-4640-9B73-2167A944E32D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20" name="Line 6"/>
          <p:cNvSpPr>
            <a:spLocks noChangeShapeType="1"/>
          </p:cNvSpPr>
          <p:nvPr userDrawn="1"/>
        </p:nvSpPr>
        <p:spPr bwMode="gray">
          <a:xfrm>
            <a:off x="794061" y="545145"/>
            <a:ext cx="0" cy="5598000"/>
          </a:xfrm>
          <a:prstGeom prst="line">
            <a:avLst/>
          </a:prstGeom>
          <a:noFill/>
          <a:ln w="6350">
            <a:solidFill>
              <a:schemeClr val="accent4"/>
            </a:solidFill>
            <a:round/>
            <a:headEnd/>
            <a:tailEnd/>
          </a:ln>
          <a:effectLst/>
        </p:spPr>
        <p:txBody>
          <a:bodyPr lIns="80147" tIns="40074" rIns="80147" bIns="40074"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noFill/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/>
          </p:nvPr>
        </p:nvSpPr>
        <p:spPr bwMode="gray">
          <a:xfrm>
            <a:off x="950400" y="1720800"/>
            <a:ext cx="7758000" cy="4410000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1pPr>
            <a:lvl2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­"/>
              <a:defRPr/>
            </a:lvl2pPr>
            <a:lvl3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3pPr>
            <a:lvl4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buFont typeface="Arial" pitchFamily="34" charset="0"/>
              <a:buChar char="­"/>
              <a:defRPr/>
            </a:lvl4pPr>
            <a:lvl5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5pPr>
            <a:lvl6pPr marL="864000" indent="-144000"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buSzPct val="110000"/>
              <a:buFont typeface="Arial" pitchFamily="34" charset="0"/>
              <a:buChar char="­"/>
              <a:defRPr sz="1800"/>
            </a:lvl6pPr>
            <a:lvl7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7pPr>
            <a:lvl8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8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  <a:p>
            <a:pPr lvl="5"/>
            <a:r>
              <a:rPr lang="nl-NL" dirty="0" smtClean="0"/>
              <a:t>Zesde niveau</a:t>
            </a:r>
          </a:p>
          <a:p>
            <a:pPr lvl="6"/>
            <a:r>
              <a:rPr lang="nl-NL" dirty="0" smtClean="0"/>
              <a:t>Zevende niveau</a:t>
            </a:r>
          </a:p>
          <a:p>
            <a:pPr lvl="7"/>
            <a:r>
              <a:rPr lang="nl-NL" dirty="0" smtClean="0"/>
              <a:t>Achtste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 bwMode="gray">
          <a:xfrm>
            <a:off x="313257" y="6269599"/>
            <a:ext cx="362007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baseline="0">
                <a:solidFill>
                  <a:schemeClr val="accent4"/>
                </a:solidFill>
              </a:defRPr>
            </a:lvl1pPr>
          </a:lstStyle>
          <a:p>
            <a:fld id="{DFA61790-6A88-4EC7-91D5-7AFB1B05FF78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6" name="Tijdelijke aanduiding voor voettekst 4"/>
          <p:cNvSpPr>
            <a:spLocks noGrp="1"/>
          </p:cNvSpPr>
          <p:nvPr>
            <p:ph type="ftr" sz="quarter" idx="3"/>
          </p:nvPr>
        </p:nvSpPr>
        <p:spPr bwMode="gray">
          <a:xfrm>
            <a:off x="1638795" y="6269599"/>
            <a:ext cx="6078756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accent4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7" name="Tijdelijke aanduiding voor datum 3"/>
          <p:cNvSpPr>
            <a:spLocks noGrp="1"/>
          </p:cNvSpPr>
          <p:nvPr>
            <p:ph type="dt" sz="half" idx="2"/>
          </p:nvPr>
        </p:nvSpPr>
        <p:spPr bwMode="gray">
          <a:xfrm>
            <a:off x="950400" y="6269599"/>
            <a:ext cx="585254" cy="47671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700">
                <a:solidFill>
                  <a:schemeClr val="accent4"/>
                </a:solidFill>
              </a:defRPr>
            </a:lvl1pPr>
          </a:lstStyle>
          <a:p>
            <a:fld id="{5F6A5974-927B-4B74-90F4-1CD24500AE66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10" name="Line 6"/>
          <p:cNvSpPr>
            <a:spLocks noChangeShapeType="1"/>
          </p:cNvSpPr>
          <p:nvPr userDrawn="1"/>
        </p:nvSpPr>
        <p:spPr bwMode="gray">
          <a:xfrm>
            <a:off x="794061" y="545145"/>
            <a:ext cx="0" cy="5598000"/>
          </a:xfrm>
          <a:prstGeom prst="line">
            <a:avLst/>
          </a:prstGeom>
          <a:noFill/>
          <a:ln w="6350">
            <a:solidFill>
              <a:schemeClr val="accent4"/>
            </a:solidFill>
            <a:round/>
            <a:headEnd/>
            <a:tailEnd/>
          </a:ln>
          <a:effectLst/>
        </p:spPr>
        <p:txBody>
          <a:bodyPr lIns="80147" tIns="40074" rIns="80147" bIns="40074"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8"/>
          <p:cNvSpPr>
            <a:spLocks noGrp="1"/>
          </p:cNvSpPr>
          <p:nvPr>
            <p:ph type="body" sz="quarter" idx="13"/>
          </p:nvPr>
        </p:nvSpPr>
        <p:spPr bwMode="gray">
          <a:xfrm>
            <a:off x="950400" y="1720800"/>
            <a:ext cx="3780000" cy="4410000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buSzPct val="100000"/>
              <a:defRPr/>
            </a:lvl1pPr>
            <a:lvl2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Arial" pitchFamily="34" charset="0"/>
              <a:buChar char="­"/>
              <a:defRPr/>
            </a:lvl2pPr>
            <a:lvl3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buSzPct val="100000"/>
              <a:defRPr/>
            </a:lvl3pPr>
            <a:lvl4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Arial" pitchFamily="34" charset="0"/>
              <a:buChar char="­"/>
              <a:defRPr/>
            </a:lvl4pPr>
            <a:lvl5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buSzPct val="100000"/>
              <a:defRPr/>
            </a:lvl5pPr>
            <a:lvl6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6pPr>
            <a:lvl7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7pPr>
            <a:lvl8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8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  <a:p>
            <a:pPr lvl="5"/>
            <a:r>
              <a:rPr lang="nl-NL" dirty="0" smtClean="0"/>
              <a:t>Zesde niveau</a:t>
            </a:r>
          </a:p>
          <a:p>
            <a:pPr lvl="6"/>
            <a:r>
              <a:rPr lang="nl-NL" dirty="0" smtClean="0"/>
              <a:t>Zevende niveau</a:t>
            </a:r>
          </a:p>
          <a:p>
            <a:pPr lvl="7"/>
            <a:r>
              <a:rPr lang="nl-NL" dirty="0" smtClean="0"/>
              <a:t>Achtste niveau</a:t>
            </a:r>
            <a:endParaRPr lang="nl-NL" dirty="0"/>
          </a:p>
        </p:txBody>
      </p:sp>
      <p:sp>
        <p:nvSpPr>
          <p:cNvPr id="13" name="Tijdelijke aanduiding voor tekst 8"/>
          <p:cNvSpPr>
            <a:spLocks noGrp="1"/>
          </p:cNvSpPr>
          <p:nvPr>
            <p:ph type="body" sz="quarter" idx="14"/>
          </p:nvPr>
        </p:nvSpPr>
        <p:spPr bwMode="gray">
          <a:xfrm>
            <a:off x="4926675" y="1720800"/>
            <a:ext cx="3780000" cy="4410000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buSzPct val="100000"/>
              <a:defRPr/>
            </a:lvl1pPr>
            <a:lvl2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Arial" pitchFamily="34" charset="0"/>
              <a:buChar char="­"/>
              <a:defRPr/>
            </a:lvl2pPr>
            <a:lvl3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buSzPct val="100000"/>
              <a:defRPr/>
            </a:lvl3pPr>
            <a:lvl4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Arial" pitchFamily="34" charset="0"/>
              <a:buChar char="­"/>
              <a:defRPr/>
            </a:lvl4pPr>
            <a:lvl5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buSzPct val="100000"/>
              <a:defRPr/>
            </a:lvl5pPr>
            <a:lvl6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6pPr>
            <a:lvl7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7pPr>
            <a:lvl8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8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  <a:p>
            <a:pPr lvl="5"/>
            <a:r>
              <a:rPr lang="nl-NL" dirty="0" smtClean="0"/>
              <a:t>Zesde niveau</a:t>
            </a:r>
          </a:p>
          <a:p>
            <a:pPr lvl="6"/>
            <a:r>
              <a:rPr lang="nl-NL" dirty="0" smtClean="0"/>
              <a:t>Zevende niveau</a:t>
            </a:r>
          </a:p>
          <a:p>
            <a:pPr lvl="7"/>
            <a:r>
              <a:rPr lang="nl-NL" dirty="0" smtClean="0"/>
              <a:t>Achtste niveau</a:t>
            </a:r>
            <a:endParaRPr lang="nl-NL" dirty="0"/>
          </a:p>
        </p:txBody>
      </p:sp>
      <p:sp>
        <p:nvSpPr>
          <p:cNvPr id="18" name="Tijdelijke aanduiding voor dianummer 5"/>
          <p:cNvSpPr>
            <a:spLocks noGrp="1"/>
          </p:cNvSpPr>
          <p:nvPr>
            <p:ph type="sldNum" sz="quarter" idx="4"/>
          </p:nvPr>
        </p:nvSpPr>
        <p:spPr bwMode="gray">
          <a:xfrm>
            <a:off x="313257" y="6269599"/>
            <a:ext cx="362007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baseline="0">
                <a:solidFill>
                  <a:schemeClr val="accent4"/>
                </a:solidFill>
              </a:defRPr>
            </a:lvl1pPr>
          </a:lstStyle>
          <a:p>
            <a:fld id="{DFA61790-6A88-4EC7-91D5-7AFB1B05FF78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9" name="Tijdelijke aanduiding voor voettekst 4"/>
          <p:cNvSpPr>
            <a:spLocks noGrp="1"/>
          </p:cNvSpPr>
          <p:nvPr>
            <p:ph type="ftr" sz="quarter" idx="3"/>
          </p:nvPr>
        </p:nvSpPr>
        <p:spPr bwMode="gray">
          <a:xfrm>
            <a:off x="1638795" y="6269599"/>
            <a:ext cx="6078756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accent4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20" name="Tijdelijke aanduiding voor datum 3"/>
          <p:cNvSpPr>
            <a:spLocks noGrp="1"/>
          </p:cNvSpPr>
          <p:nvPr>
            <p:ph type="dt" sz="half" idx="2"/>
          </p:nvPr>
        </p:nvSpPr>
        <p:spPr bwMode="gray">
          <a:xfrm>
            <a:off x="950400" y="6269599"/>
            <a:ext cx="585254" cy="47671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700">
                <a:solidFill>
                  <a:schemeClr val="accent4"/>
                </a:solidFill>
              </a:defRPr>
            </a:lvl1pPr>
          </a:lstStyle>
          <a:p>
            <a:fld id="{8A80FF59-50CB-4556-822E-F86F823987A4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 bwMode="gray">
          <a:xfrm>
            <a:off x="948814" y="437387"/>
            <a:ext cx="7758000" cy="1169544"/>
          </a:xfrm>
          <a:noFill/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gray">
          <a:xfrm>
            <a:off x="794061" y="545145"/>
            <a:ext cx="0" cy="5598000"/>
          </a:xfrm>
          <a:prstGeom prst="line">
            <a:avLst/>
          </a:prstGeom>
          <a:noFill/>
          <a:ln w="6350">
            <a:solidFill>
              <a:schemeClr val="accent4"/>
            </a:solidFill>
            <a:round/>
            <a:headEnd/>
            <a:tailEnd/>
          </a:ln>
          <a:effectLst/>
        </p:spPr>
        <p:txBody>
          <a:bodyPr lIns="80147" tIns="40074" rIns="80147" bIns="40074"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12"/>
          <p:cNvSpPr>
            <a:spLocks noGrp="1"/>
          </p:cNvSpPr>
          <p:nvPr>
            <p:ph type="pic" sz="quarter" idx="15"/>
          </p:nvPr>
        </p:nvSpPr>
        <p:spPr bwMode="gray">
          <a:xfrm>
            <a:off x="950400" y="1720800"/>
            <a:ext cx="3780000" cy="4410000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buNone/>
              <a:defRPr sz="1200">
                <a:solidFill>
                  <a:schemeClr val="accent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2" name="Tijdelijke aanduiding voor tekst 8"/>
          <p:cNvSpPr>
            <a:spLocks noGrp="1"/>
          </p:cNvSpPr>
          <p:nvPr>
            <p:ph type="body" sz="quarter" idx="14"/>
          </p:nvPr>
        </p:nvSpPr>
        <p:spPr bwMode="gray">
          <a:xfrm>
            <a:off x="4926675" y="1720800"/>
            <a:ext cx="3780000" cy="4410000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1pPr>
            <a:lvl2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2pPr>
            <a:lvl3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3pPr>
            <a:lvl4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4pPr>
            <a:lvl5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5pPr>
            <a:lvl6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6pPr>
            <a:lvl7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7pPr>
            <a:lvl8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8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  <a:p>
            <a:pPr lvl="5"/>
            <a:r>
              <a:rPr lang="nl-NL" dirty="0" smtClean="0"/>
              <a:t>Zesde niveau</a:t>
            </a:r>
          </a:p>
          <a:p>
            <a:pPr lvl="6"/>
            <a:r>
              <a:rPr lang="nl-NL" dirty="0" smtClean="0"/>
              <a:t>Zevende niveau</a:t>
            </a:r>
          </a:p>
          <a:p>
            <a:pPr lvl="7"/>
            <a:r>
              <a:rPr lang="nl-NL" dirty="0" smtClean="0"/>
              <a:t>Achtste niveau</a:t>
            </a:r>
            <a:endParaRPr lang="nl-NL" dirty="0"/>
          </a:p>
        </p:txBody>
      </p:sp>
      <p:sp>
        <p:nvSpPr>
          <p:cNvPr id="17" name="Tijdelijke aanduiding voor dianummer 5"/>
          <p:cNvSpPr>
            <a:spLocks noGrp="1"/>
          </p:cNvSpPr>
          <p:nvPr>
            <p:ph type="sldNum" sz="quarter" idx="4"/>
          </p:nvPr>
        </p:nvSpPr>
        <p:spPr bwMode="gray">
          <a:xfrm>
            <a:off x="313257" y="6269599"/>
            <a:ext cx="362007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baseline="0">
                <a:solidFill>
                  <a:schemeClr val="accent4"/>
                </a:solidFill>
              </a:defRPr>
            </a:lvl1pPr>
          </a:lstStyle>
          <a:p>
            <a:fld id="{DFA61790-6A88-4EC7-91D5-7AFB1B05FF78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8" name="Tijdelijke aanduiding voor voettekst 4"/>
          <p:cNvSpPr>
            <a:spLocks noGrp="1"/>
          </p:cNvSpPr>
          <p:nvPr>
            <p:ph type="ftr" sz="quarter" idx="3"/>
          </p:nvPr>
        </p:nvSpPr>
        <p:spPr bwMode="gray">
          <a:xfrm>
            <a:off x="1638795" y="6269599"/>
            <a:ext cx="6078756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accent4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9" name="Tijdelijke aanduiding voor datum 3"/>
          <p:cNvSpPr>
            <a:spLocks noGrp="1"/>
          </p:cNvSpPr>
          <p:nvPr>
            <p:ph type="dt" sz="half" idx="2"/>
          </p:nvPr>
        </p:nvSpPr>
        <p:spPr bwMode="gray">
          <a:xfrm>
            <a:off x="950400" y="6269599"/>
            <a:ext cx="585254" cy="47671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700">
                <a:solidFill>
                  <a:schemeClr val="accent4"/>
                </a:solidFill>
              </a:defRPr>
            </a:lvl1pPr>
          </a:lstStyle>
          <a:p>
            <a:fld id="{A7C625F2-69D6-4D61-90E4-3FCDF32FB762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 bwMode="gray">
          <a:xfrm>
            <a:off x="948814" y="437387"/>
            <a:ext cx="7758000" cy="1169544"/>
          </a:xfrm>
          <a:noFill/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gray">
          <a:xfrm>
            <a:off x="794061" y="545145"/>
            <a:ext cx="0" cy="5598000"/>
          </a:xfrm>
          <a:prstGeom prst="line">
            <a:avLst/>
          </a:prstGeom>
          <a:noFill/>
          <a:ln w="6350">
            <a:solidFill>
              <a:schemeClr val="accent4"/>
            </a:solidFill>
            <a:round/>
            <a:headEnd/>
            <a:tailEnd/>
          </a:ln>
          <a:effectLst/>
        </p:spPr>
        <p:txBody>
          <a:bodyPr lIns="80147" tIns="40074" rIns="80147" bIns="40074"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tekst 8"/>
          <p:cNvSpPr>
            <a:spLocks noGrp="1"/>
          </p:cNvSpPr>
          <p:nvPr>
            <p:ph type="body" sz="quarter" idx="14"/>
          </p:nvPr>
        </p:nvSpPr>
        <p:spPr bwMode="gray">
          <a:xfrm>
            <a:off x="4926675" y="1720800"/>
            <a:ext cx="3780000" cy="4410000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1pPr>
            <a:lvl2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2pPr>
            <a:lvl3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3pPr>
            <a:lvl4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4pPr>
            <a:lvl5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5pPr>
            <a:lvl6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6pPr>
            <a:lvl7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7pPr>
            <a:lvl8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8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  <a:p>
            <a:pPr lvl="5"/>
            <a:r>
              <a:rPr lang="nl-NL" dirty="0" smtClean="0"/>
              <a:t>Zesde niveau</a:t>
            </a:r>
          </a:p>
          <a:p>
            <a:pPr lvl="6"/>
            <a:r>
              <a:rPr lang="nl-NL" dirty="0" smtClean="0"/>
              <a:t>Zevende niveau</a:t>
            </a:r>
          </a:p>
          <a:p>
            <a:pPr lvl="7"/>
            <a:r>
              <a:rPr lang="nl-NL" dirty="0" smtClean="0"/>
              <a:t>Achtste niveau</a:t>
            </a:r>
            <a:endParaRPr lang="nl-NL" dirty="0"/>
          </a:p>
        </p:txBody>
      </p:sp>
      <p:sp>
        <p:nvSpPr>
          <p:cNvPr id="17" name="Tijdelijke aanduiding voor dianummer 5"/>
          <p:cNvSpPr>
            <a:spLocks noGrp="1"/>
          </p:cNvSpPr>
          <p:nvPr>
            <p:ph type="sldNum" sz="quarter" idx="4"/>
          </p:nvPr>
        </p:nvSpPr>
        <p:spPr bwMode="gray">
          <a:xfrm>
            <a:off x="313257" y="6269599"/>
            <a:ext cx="362007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baseline="0">
                <a:solidFill>
                  <a:schemeClr val="accent4"/>
                </a:solidFill>
              </a:defRPr>
            </a:lvl1pPr>
          </a:lstStyle>
          <a:p>
            <a:fld id="{DFA61790-6A88-4EC7-91D5-7AFB1B05FF78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8" name="Tijdelijke aanduiding voor voettekst 4"/>
          <p:cNvSpPr>
            <a:spLocks noGrp="1"/>
          </p:cNvSpPr>
          <p:nvPr>
            <p:ph type="ftr" sz="quarter" idx="3"/>
          </p:nvPr>
        </p:nvSpPr>
        <p:spPr bwMode="gray">
          <a:xfrm>
            <a:off x="1638795" y="6269599"/>
            <a:ext cx="6078756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accent4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9" name="Tijdelijke aanduiding voor datum 3"/>
          <p:cNvSpPr>
            <a:spLocks noGrp="1"/>
          </p:cNvSpPr>
          <p:nvPr>
            <p:ph type="dt" sz="half" idx="2"/>
          </p:nvPr>
        </p:nvSpPr>
        <p:spPr bwMode="gray">
          <a:xfrm>
            <a:off x="950400" y="6269599"/>
            <a:ext cx="585254" cy="47671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700">
                <a:solidFill>
                  <a:schemeClr val="accent4"/>
                </a:solidFill>
              </a:defRPr>
            </a:lvl1pPr>
          </a:lstStyle>
          <a:p>
            <a:fld id="{17529C2B-35BC-4792-A028-5B92F2774FA9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 bwMode="gray">
          <a:xfrm>
            <a:off x="948814" y="437387"/>
            <a:ext cx="7758000" cy="1169544"/>
          </a:xfrm>
          <a:noFill/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3" name="Line 6"/>
          <p:cNvSpPr>
            <a:spLocks noChangeShapeType="1"/>
          </p:cNvSpPr>
          <p:nvPr userDrawn="1"/>
        </p:nvSpPr>
        <p:spPr bwMode="gray">
          <a:xfrm>
            <a:off x="794061" y="545145"/>
            <a:ext cx="0" cy="5598000"/>
          </a:xfrm>
          <a:prstGeom prst="line">
            <a:avLst/>
          </a:prstGeom>
          <a:noFill/>
          <a:ln w="6350">
            <a:solidFill>
              <a:schemeClr val="accent4"/>
            </a:solidFill>
            <a:round/>
            <a:headEnd/>
            <a:tailEnd/>
          </a:ln>
          <a:effectLst/>
        </p:spPr>
        <p:txBody>
          <a:bodyPr lIns="80147" tIns="40074" rIns="80147" bIns="40074"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6"/>
          </p:nvPr>
        </p:nvSpPr>
        <p:spPr>
          <a:xfrm>
            <a:off x="950400" y="1720800"/>
            <a:ext cx="3780000" cy="4410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Afbeeldingen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12"/>
          <p:cNvSpPr>
            <a:spLocks noGrp="1"/>
          </p:cNvSpPr>
          <p:nvPr>
            <p:ph type="pic" sz="quarter" idx="15"/>
          </p:nvPr>
        </p:nvSpPr>
        <p:spPr bwMode="gray">
          <a:xfrm>
            <a:off x="950400" y="1720800"/>
            <a:ext cx="2412000" cy="4410000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buNone/>
              <a:defRPr sz="1200">
                <a:solidFill>
                  <a:schemeClr val="accent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7" name="Tijdelijke aanduiding voor afbeelding 12"/>
          <p:cNvSpPr>
            <a:spLocks noGrp="1"/>
          </p:cNvSpPr>
          <p:nvPr>
            <p:ph type="pic" sz="quarter" idx="16"/>
          </p:nvPr>
        </p:nvSpPr>
        <p:spPr bwMode="gray">
          <a:xfrm>
            <a:off x="3622537" y="1720800"/>
            <a:ext cx="2412000" cy="2088000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buNone/>
              <a:defRPr sz="1200">
                <a:solidFill>
                  <a:schemeClr val="accent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6" name="Tijdelijke aanduiding voor tekst 8"/>
          <p:cNvSpPr>
            <a:spLocks noGrp="1"/>
          </p:cNvSpPr>
          <p:nvPr>
            <p:ph type="body" sz="quarter" idx="14"/>
          </p:nvPr>
        </p:nvSpPr>
        <p:spPr bwMode="gray">
          <a:xfrm>
            <a:off x="6294675" y="1720800"/>
            <a:ext cx="2412000" cy="4410000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1pPr>
            <a:lvl2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2pPr>
            <a:lvl3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3pPr>
            <a:lvl4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4pPr>
            <a:lvl5pPr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23" name="Tijdelijke aanduiding voor afbeelding 12"/>
          <p:cNvSpPr>
            <a:spLocks noGrp="1"/>
          </p:cNvSpPr>
          <p:nvPr>
            <p:ph type="pic" sz="quarter" idx="17"/>
          </p:nvPr>
        </p:nvSpPr>
        <p:spPr bwMode="gray">
          <a:xfrm>
            <a:off x="3622537" y="4042800"/>
            <a:ext cx="2412000" cy="2088000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buNone/>
              <a:defRPr sz="1200">
                <a:solidFill>
                  <a:schemeClr val="accent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27" name="Tijdelijke aanduiding voor dianummer 5"/>
          <p:cNvSpPr>
            <a:spLocks noGrp="1"/>
          </p:cNvSpPr>
          <p:nvPr>
            <p:ph type="sldNum" sz="quarter" idx="4"/>
          </p:nvPr>
        </p:nvSpPr>
        <p:spPr bwMode="gray">
          <a:xfrm>
            <a:off x="313257" y="6269599"/>
            <a:ext cx="362007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baseline="0">
                <a:solidFill>
                  <a:schemeClr val="accent4"/>
                </a:solidFill>
              </a:defRPr>
            </a:lvl1pPr>
          </a:lstStyle>
          <a:p>
            <a:fld id="{DFA61790-6A88-4EC7-91D5-7AFB1B05FF78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8" name="Tijdelijke aanduiding voor voettekst 4"/>
          <p:cNvSpPr>
            <a:spLocks noGrp="1"/>
          </p:cNvSpPr>
          <p:nvPr>
            <p:ph type="ftr" sz="quarter" idx="3"/>
          </p:nvPr>
        </p:nvSpPr>
        <p:spPr bwMode="gray">
          <a:xfrm>
            <a:off x="1638795" y="6269599"/>
            <a:ext cx="6078756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accent4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29" name="Tijdelijke aanduiding voor datum 3"/>
          <p:cNvSpPr>
            <a:spLocks noGrp="1"/>
          </p:cNvSpPr>
          <p:nvPr>
            <p:ph type="dt" sz="half" idx="2"/>
          </p:nvPr>
        </p:nvSpPr>
        <p:spPr bwMode="gray">
          <a:xfrm>
            <a:off x="950400" y="6269599"/>
            <a:ext cx="585254" cy="47671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700">
                <a:solidFill>
                  <a:schemeClr val="accent4"/>
                </a:solidFill>
              </a:defRPr>
            </a:lvl1pPr>
          </a:lstStyle>
          <a:p>
            <a:fld id="{6CA799A4-6B1F-472F-9457-75E7A9C92F51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 bwMode="gray">
          <a:xfrm>
            <a:off x="948814" y="437387"/>
            <a:ext cx="7758000" cy="1169544"/>
          </a:xfrm>
          <a:noFill/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4" name="Line 6"/>
          <p:cNvSpPr>
            <a:spLocks noChangeShapeType="1"/>
          </p:cNvSpPr>
          <p:nvPr userDrawn="1"/>
        </p:nvSpPr>
        <p:spPr bwMode="gray">
          <a:xfrm>
            <a:off x="794061" y="545145"/>
            <a:ext cx="0" cy="5598000"/>
          </a:xfrm>
          <a:prstGeom prst="line">
            <a:avLst/>
          </a:prstGeom>
          <a:noFill/>
          <a:ln w="6350">
            <a:solidFill>
              <a:schemeClr val="accent4"/>
            </a:solidFill>
            <a:round/>
            <a:headEnd/>
            <a:tailEnd/>
          </a:ln>
          <a:effectLst/>
        </p:spPr>
        <p:txBody>
          <a:bodyPr lIns="80147" tIns="40074" rIns="80147" bIns="40074"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12"/>
          <p:cNvSpPr>
            <a:spLocks noGrp="1"/>
          </p:cNvSpPr>
          <p:nvPr>
            <p:ph type="pic" sz="quarter" idx="15"/>
          </p:nvPr>
        </p:nvSpPr>
        <p:spPr bwMode="gray">
          <a:xfrm>
            <a:off x="950400" y="1720800"/>
            <a:ext cx="7758000" cy="4410000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buNone/>
              <a:defRPr sz="1200">
                <a:solidFill>
                  <a:schemeClr val="accent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4" name="Tijdelijke aanduiding voor dianummer 5"/>
          <p:cNvSpPr>
            <a:spLocks noGrp="1"/>
          </p:cNvSpPr>
          <p:nvPr>
            <p:ph type="sldNum" sz="quarter" idx="4"/>
          </p:nvPr>
        </p:nvSpPr>
        <p:spPr bwMode="gray">
          <a:xfrm>
            <a:off x="313257" y="6269599"/>
            <a:ext cx="362007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baseline="0">
                <a:solidFill>
                  <a:schemeClr val="accent4"/>
                </a:solidFill>
              </a:defRPr>
            </a:lvl1pPr>
          </a:lstStyle>
          <a:p>
            <a:fld id="{DFA61790-6A88-4EC7-91D5-7AFB1B05FF78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5" name="Tijdelijke aanduiding voor voettekst 4"/>
          <p:cNvSpPr>
            <a:spLocks noGrp="1"/>
          </p:cNvSpPr>
          <p:nvPr>
            <p:ph type="ftr" sz="quarter" idx="3"/>
          </p:nvPr>
        </p:nvSpPr>
        <p:spPr bwMode="gray">
          <a:xfrm>
            <a:off x="1638795" y="6269599"/>
            <a:ext cx="6078756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accent4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6" name="Tijdelijke aanduiding voor datum 3"/>
          <p:cNvSpPr>
            <a:spLocks noGrp="1"/>
          </p:cNvSpPr>
          <p:nvPr>
            <p:ph type="dt" sz="half" idx="2"/>
          </p:nvPr>
        </p:nvSpPr>
        <p:spPr bwMode="gray">
          <a:xfrm>
            <a:off x="950400" y="6269599"/>
            <a:ext cx="585254" cy="47671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700">
                <a:solidFill>
                  <a:schemeClr val="accent4"/>
                </a:solidFill>
              </a:defRPr>
            </a:lvl1pPr>
          </a:lstStyle>
          <a:p>
            <a:fld id="{322F0847-F710-4849-A745-2B94EC22E826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 bwMode="gray">
          <a:xfrm>
            <a:off x="948814" y="437387"/>
            <a:ext cx="7758000" cy="1169544"/>
          </a:xfrm>
          <a:noFill/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0" name="Line 6"/>
          <p:cNvSpPr>
            <a:spLocks noChangeShapeType="1"/>
          </p:cNvSpPr>
          <p:nvPr userDrawn="1"/>
        </p:nvSpPr>
        <p:spPr bwMode="gray">
          <a:xfrm>
            <a:off x="794061" y="545145"/>
            <a:ext cx="0" cy="5598000"/>
          </a:xfrm>
          <a:prstGeom prst="line">
            <a:avLst/>
          </a:prstGeom>
          <a:noFill/>
          <a:ln w="6350">
            <a:solidFill>
              <a:schemeClr val="accent4"/>
            </a:solidFill>
            <a:round/>
            <a:headEnd/>
            <a:tailEnd/>
          </a:ln>
          <a:effectLst/>
        </p:spPr>
        <p:txBody>
          <a:bodyPr lIns="80147" tIns="40074" rIns="80147" bIns="40074"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 bwMode="gray">
          <a:xfrm>
            <a:off x="948814" y="437387"/>
            <a:ext cx="7758000" cy="11695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 bwMode="gray">
          <a:xfrm>
            <a:off x="948814" y="1721857"/>
            <a:ext cx="7758000" cy="44086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  <a:p>
            <a:pPr lvl="5"/>
            <a:r>
              <a:rPr lang="nl-NL" dirty="0" smtClean="0"/>
              <a:t>Zesde niveau</a:t>
            </a:r>
          </a:p>
          <a:p>
            <a:pPr lvl="6"/>
            <a:r>
              <a:rPr lang="nl-NL" dirty="0" smtClean="0"/>
              <a:t>Zevende niveau</a:t>
            </a:r>
          </a:p>
          <a:p>
            <a:pPr lvl="7"/>
            <a:r>
              <a:rPr lang="nl-NL" dirty="0" smtClean="0"/>
              <a:t>Achtste niveau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 bwMode="gray">
          <a:xfrm>
            <a:off x="313257" y="6269599"/>
            <a:ext cx="362007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baseline="0">
                <a:solidFill>
                  <a:schemeClr val="accent4"/>
                </a:solidFill>
              </a:defRPr>
            </a:lvl1pPr>
          </a:lstStyle>
          <a:p>
            <a:fld id="{DFA61790-6A88-4EC7-91D5-7AFB1B05FF78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3"/>
          </p:nvPr>
        </p:nvSpPr>
        <p:spPr bwMode="gray">
          <a:xfrm>
            <a:off x="1638795" y="6269599"/>
            <a:ext cx="6078756" cy="4767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>
                <a:solidFill>
                  <a:schemeClr val="accent4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2" name="Tijdelijke aanduiding voor datum 3"/>
          <p:cNvSpPr>
            <a:spLocks noGrp="1"/>
          </p:cNvSpPr>
          <p:nvPr>
            <p:ph type="dt" sz="half" idx="2"/>
          </p:nvPr>
        </p:nvSpPr>
        <p:spPr bwMode="gray">
          <a:xfrm>
            <a:off x="950400" y="6269599"/>
            <a:ext cx="585254" cy="476715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700">
                <a:solidFill>
                  <a:schemeClr val="accent4"/>
                </a:solidFill>
              </a:defRPr>
            </a:lvl1pPr>
          </a:lstStyle>
          <a:p>
            <a:fld id="{EDE8FACE-D0A7-4BCB-BA88-B170D3694B8B}" type="datetime1">
              <a:rPr lang="nl-NL" smtClean="0"/>
              <a:pPr/>
              <a:t>9-3-2012</a:t>
            </a:fld>
            <a:endParaRPr lang="nl-NL" dirty="0"/>
          </a:p>
        </p:txBody>
      </p:sp>
      <p:pic>
        <p:nvPicPr>
          <p:cNvPr id="15" name="Picture 24" descr="logo grij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>
            <a:off x="7955306" y="6382544"/>
            <a:ext cx="766762" cy="250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79" r:id="rId4"/>
    <p:sldLayoutId id="2147483680" r:id="rId5"/>
    <p:sldLayoutId id="2147483681" r:id="rId6"/>
    <p:sldLayoutId id="2147483683" r:id="rId7"/>
    <p:sldLayoutId id="2147483684" r:id="rId8"/>
    <p:sldLayoutId id="2147483690" r:id="rId9"/>
    <p:sldLayoutId id="2147483688" r:id="rId10"/>
    <p:sldLayoutId id="2147483687" r:id="rId11"/>
    <p:sldLayoutId id="2147483695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239" rtl="0" eaLnBrk="1" latinLnBrk="0" hangingPunct="1">
        <a:spcBef>
          <a:spcPct val="0"/>
        </a:spcBef>
        <a:buNone/>
        <a:defRPr sz="32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239" rtl="0" eaLnBrk="1" latinLnBrk="0" hangingPunct="1">
        <a:lnSpc>
          <a:spcPts val="2400"/>
        </a:lnSpc>
        <a:spcBef>
          <a:spcPts val="0"/>
        </a:spcBef>
        <a:buClr>
          <a:schemeClr val="accent2"/>
        </a:buClr>
        <a:buSzPct val="100000"/>
        <a:buFont typeface="Arial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88000" indent="-144000" algn="l" defTabSz="914239" rtl="0" eaLnBrk="1" latinLnBrk="0" hangingPunct="1">
        <a:lnSpc>
          <a:spcPts val="2400"/>
        </a:lnSpc>
        <a:spcBef>
          <a:spcPts val="0"/>
        </a:spcBef>
        <a:buClr>
          <a:schemeClr val="accent2"/>
        </a:buClr>
        <a:buSzPct val="100000"/>
        <a:buFont typeface="Arial" pitchFamily="34" charset="0"/>
        <a:buChar char="­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44000" algn="l" defTabSz="914239" rtl="0" eaLnBrk="1" latinLnBrk="0" hangingPunct="1">
        <a:lnSpc>
          <a:spcPts val="2400"/>
        </a:lnSpc>
        <a:spcBef>
          <a:spcPts val="0"/>
        </a:spcBef>
        <a:buClr>
          <a:schemeClr val="accent2"/>
        </a:buClr>
        <a:buSzPct val="100000"/>
        <a:buFont typeface="Arial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576000" indent="-144000" algn="l" defTabSz="914239" rtl="0" eaLnBrk="1" latinLnBrk="0" hangingPunct="1">
        <a:lnSpc>
          <a:spcPts val="2400"/>
        </a:lnSpc>
        <a:spcBef>
          <a:spcPts val="0"/>
        </a:spcBef>
        <a:buClr>
          <a:schemeClr val="accent2"/>
        </a:buClr>
        <a:buSzPct val="100000"/>
        <a:buFont typeface="Arial" pitchFamily="34" charset="0"/>
        <a:buChar char="­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44000" algn="l" defTabSz="914239" rtl="0" eaLnBrk="1" latinLnBrk="0" hangingPunct="1">
        <a:lnSpc>
          <a:spcPts val="2400"/>
        </a:lnSpc>
        <a:spcBef>
          <a:spcPts val="0"/>
        </a:spcBef>
        <a:buClr>
          <a:schemeClr val="accent2"/>
        </a:buClr>
        <a:buSzPct val="100000"/>
        <a:buFont typeface="Arial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864000" indent="-144000" algn="l" defTabSz="914239" rtl="0" eaLnBrk="1" latinLnBrk="0" hangingPunct="1">
        <a:lnSpc>
          <a:spcPts val="2400"/>
        </a:lnSpc>
        <a:spcBef>
          <a:spcPts val="0"/>
        </a:spcBef>
        <a:buClr>
          <a:schemeClr val="accent2"/>
        </a:buClr>
        <a:buSzPct val="100000"/>
        <a:buFont typeface="Arial" pitchFamily="34" charset="0"/>
        <a:buChar char="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8000" indent="-144000" algn="l" defTabSz="914239" rtl="0" eaLnBrk="1" latinLnBrk="0" hangingPunct="1">
        <a:lnSpc>
          <a:spcPts val="2400"/>
        </a:lnSpc>
        <a:spcBef>
          <a:spcPts val="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2000" indent="-144000" algn="l" defTabSz="914239" rtl="0" eaLnBrk="1" latinLnBrk="0" hangingPunct="1">
        <a:lnSpc>
          <a:spcPts val="2400"/>
        </a:lnSpc>
        <a:spcBef>
          <a:spcPts val="0"/>
        </a:spcBef>
        <a:buClr>
          <a:schemeClr val="accent2"/>
        </a:buClr>
        <a:buSzPct val="100000"/>
        <a:buFont typeface="Arial" pitchFamily="34" charset="0"/>
        <a:buChar char="­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767655" y="2453152"/>
            <a:ext cx="2911210" cy="1740672"/>
          </a:xfrm>
        </p:spPr>
        <p:txBody>
          <a:bodyPr/>
          <a:lstStyle/>
          <a:p>
            <a:r>
              <a:rPr lang="nl-NL" dirty="0" err="1"/>
              <a:t>Function</a:t>
            </a:r>
            <a:r>
              <a:rPr lang="nl-NL" dirty="0"/>
              <a:t> </a:t>
            </a:r>
            <a:r>
              <a:rPr lang="nl-NL" dirty="0" err="1" smtClean="0"/>
              <a:t>theory</a:t>
            </a:r>
            <a:r>
              <a:rPr lang="nl-NL" dirty="0" smtClean="0"/>
              <a:t>: </a:t>
            </a:r>
            <a:r>
              <a:rPr lang="nl-NL" dirty="0" err="1" smtClean="0"/>
              <a:t>Confusion</a:t>
            </a:r>
            <a:r>
              <a:rPr lang="nl-NL" dirty="0"/>
              <a:t>, Links </a:t>
            </a:r>
            <a:r>
              <a:rPr lang="nl-NL" dirty="0" err="1"/>
              <a:t>and</a:t>
            </a:r>
            <a:r>
              <a:rPr lang="nl-NL" dirty="0"/>
              <a:t> the </a:t>
            </a:r>
            <a:r>
              <a:rPr lang="nl-NL" dirty="0" err="1"/>
              <a:t>Essential</a:t>
            </a:r>
            <a:r>
              <a:rPr lang="nl-NL" dirty="0"/>
              <a:t> Trademark </a:t>
            </a:r>
            <a:r>
              <a:rPr lang="nl-NL" dirty="0" err="1"/>
              <a:t>Function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TLI Nijmegen</a:t>
            </a:r>
          </a:p>
          <a:p>
            <a:r>
              <a:rPr lang="nl-NL" dirty="0"/>
              <a:t>10 </a:t>
            </a:r>
            <a:r>
              <a:rPr lang="nl-NL" dirty="0" err="1"/>
              <a:t>March</a:t>
            </a:r>
            <a:r>
              <a:rPr lang="nl-NL" dirty="0"/>
              <a:t> 2012</a:t>
            </a:r>
          </a:p>
          <a:p>
            <a:r>
              <a:rPr lang="nl-NL" dirty="0"/>
              <a:t>Prof. Tobias Cohen Jehoram</a:t>
            </a:r>
          </a:p>
          <a:p>
            <a:r>
              <a:rPr lang="nl-NL" dirty="0"/>
              <a:t>Erasmus University Rotterdam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1ECEFDD-BB59-4A6D-9F4D-DFE59B3DFDA1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A61790-6A88-4EC7-91D5-7AFB1B05FF78}" type="slidenum">
              <a:rPr lang="nl-NL" smtClean="0"/>
              <a:pPr/>
              <a:t>1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do the </a:t>
            </a:r>
            <a:r>
              <a:rPr lang="nl-NL" dirty="0" err="1" smtClean="0"/>
              <a:t>protected</a:t>
            </a:r>
            <a:r>
              <a:rPr lang="nl-NL" dirty="0" smtClean="0"/>
              <a:t> </a:t>
            </a:r>
            <a:r>
              <a:rPr lang="nl-NL" dirty="0" err="1" smtClean="0"/>
              <a:t>functions</a:t>
            </a:r>
            <a:r>
              <a:rPr lang="nl-NL" dirty="0" smtClean="0"/>
              <a:t> cover?</a:t>
            </a:r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13"/>
          </p:nvPr>
        </p:nvSpPr>
        <p:spPr>
          <a:xfrm>
            <a:off x="961032" y="1105786"/>
            <a:ext cx="7758000" cy="4939953"/>
          </a:xfrm>
        </p:spPr>
        <p:txBody>
          <a:bodyPr/>
          <a:lstStyle/>
          <a:p>
            <a:r>
              <a:rPr lang="nl-NL" dirty="0" err="1" smtClean="0"/>
              <a:t>Origin</a:t>
            </a:r>
            <a:r>
              <a:rPr lang="nl-NL" dirty="0" smtClean="0"/>
              <a:t> (</a:t>
            </a:r>
            <a:r>
              <a:rPr lang="nl-NL" dirty="0" err="1" smtClean="0"/>
              <a:t>guarantee</a:t>
            </a:r>
            <a:r>
              <a:rPr lang="nl-NL" dirty="0" smtClean="0"/>
              <a:t>) </a:t>
            </a:r>
            <a:r>
              <a:rPr lang="nl-NL" dirty="0" err="1" smtClean="0"/>
              <a:t>function</a:t>
            </a:r>
            <a:endParaRPr lang="nl-NL" dirty="0" smtClean="0"/>
          </a:p>
          <a:p>
            <a:pPr lvl="1"/>
            <a:r>
              <a:rPr lang="nl-NL" dirty="0" err="1" smtClean="0"/>
              <a:t>Goods</a:t>
            </a:r>
            <a:r>
              <a:rPr lang="nl-NL" dirty="0" smtClean="0"/>
              <a:t>/services </a:t>
            </a:r>
            <a:r>
              <a:rPr lang="nl-NL" dirty="0" err="1" smtClean="0"/>
              <a:t>might</a:t>
            </a:r>
            <a:r>
              <a:rPr lang="nl-NL" dirty="0" smtClean="0"/>
              <a:t> </a:t>
            </a:r>
            <a:r>
              <a:rPr lang="nl-NL" dirty="0" err="1" smtClean="0"/>
              <a:t>come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the </a:t>
            </a:r>
            <a:r>
              <a:rPr lang="nl-NL" dirty="0" err="1" smtClean="0"/>
              <a:t>same</a:t>
            </a:r>
            <a:r>
              <a:rPr lang="nl-NL" dirty="0" smtClean="0"/>
              <a:t> or </a:t>
            </a:r>
            <a:r>
              <a:rPr lang="nl-NL" dirty="0" err="1" smtClean="0"/>
              <a:t>commercially</a:t>
            </a:r>
            <a:r>
              <a:rPr lang="nl-NL" dirty="0" smtClean="0"/>
              <a:t> </a:t>
            </a:r>
            <a:r>
              <a:rPr lang="nl-NL" dirty="0" err="1" smtClean="0"/>
              <a:t>linked</a:t>
            </a:r>
            <a:r>
              <a:rPr lang="nl-NL" dirty="0" smtClean="0"/>
              <a:t> </a:t>
            </a:r>
            <a:r>
              <a:rPr lang="nl-NL" dirty="0" err="1" smtClean="0"/>
              <a:t>undertakings</a:t>
            </a:r>
            <a:r>
              <a:rPr lang="nl-NL" dirty="0" smtClean="0"/>
              <a:t> (</a:t>
            </a:r>
            <a:r>
              <a:rPr lang="nl-NL" dirty="0" err="1" smtClean="0"/>
              <a:t>Cannon</a:t>
            </a:r>
            <a:r>
              <a:rPr lang="nl-NL" dirty="0" smtClean="0"/>
              <a:t>/Canon, Lloyd/</a:t>
            </a:r>
            <a:r>
              <a:rPr lang="nl-NL" dirty="0" err="1" smtClean="0"/>
              <a:t>Loints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But in online environment (</a:t>
            </a:r>
            <a:r>
              <a:rPr lang="nl-NL" dirty="0" err="1" smtClean="0"/>
              <a:t>AdWords</a:t>
            </a:r>
            <a:r>
              <a:rPr lang="nl-NL" dirty="0" smtClean="0"/>
              <a:t>): </a:t>
            </a:r>
          </a:p>
          <a:p>
            <a:pPr lvl="2"/>
            <a:r>
              <a:rPr lang="en-US" dirty="0" smtClean="0"/>
              <a:t>adversely </a:t>
            </a:r>
            <a:r>
              <a:rPr lang="en-US" dirty="0"/>
              <a:t>affected if the advertisement does not enable reasonably well-informed and reasonably observant internet users, or enables them only </a:t>
            </a:r>
            <a:r>
              <a:rPr lang="en-US" i="1" dirty="0"/>
              <a:t>with difficulty</a:t>
            </a:r>
            <a:r>
              <a:rPr lang="en-US" dirty="0"/>
              <a:t>, to ascertain </a:t>
            </a:r>
            <a:r>
              <a:rPr lang="en-US" i="1" dirty="0"/>
              <a:t>whether the goods or services</a:t>
            </a:r>
            <a:r>
              <a:rPr lang="en-US" dirty="0"/>
              <a:t> referred to by the advertisement originate from the proprietor of the trade mark or an undertaking economically connected to it or, on the contrary, originate from a third party</a:t>
            </a:r>
          </a:p>
          <a:p>
            <a:pPr lvl="2"/>
            <a:r>
              <a:rPr lang="en-US" dirty="0" smtClean="0"/>
              <a:t>is </a:t>
            </a:r>
            <a:r>
              <a:rPr lang="en-US" dirty="0"/>
              <a:t>vague to such an extent on the origin of the goods or services at issue that reasonably well-informed and reasonably observant internet users are unable to determine, on the basis of the advertising link and the commercial message attached thereto, </a:t>
            </a:r>
            <a:r>
              <a:rPr lang="en-US" i="1" dirty="0"/>
              <a:t>whether the advertiser is a third party</a:t>
            </a:r>
            <a:r>
              <a:rPr lang="en-US" dirty="0"/>
              <a:t> vis-à-vis the proprietor of the trade mark or whether, on the contrary, it is economically linked to that </a:t>
            </a:r>
            <a:r>
              <a:rPr lang="en-US" dirty="0" smtClean="0"/>
              <a:t>proprietor</a:t>
            </a:r>
            <a:r>
              <a:rPr lang="nl-NL" dirty="0" smtClean="0"/>
              <a:t> (Google France; art 6 e-Commerce Dir)</a:t>
            </a:r>
          </a:p>
          <a:p>
            <a:pPr lvl="1"/>
            <a:endParaRPr lang="nl-NL" dirty="0" smtClean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A61790-6A88-4EC7-91D5-7AFB1B05FF78}" type="slidenum">
              <a:rPr lang="nl-NL" smtClean="0"/>
              <a:pPr/>
              <a:t>10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6DC215-4DA0-4A3F-B388-05A1A93E7E8A}" type="datetime1">
              <a:rPr lang="nl-NL" smtClean="0"/>
              <a:pPr/>
              <a:t>9-3-2012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46347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do the </a:t>
            </a:r>
            <a:r>
              <a:rPr lang="nl-NL" dirty="0" err="1" smtClean="0"/>
              <a:t>protected</a:t>
            </a:r>
            <a:r>
              <a:rPr lang="nl-NL" dirty="0" smtClean="0"/>
              <a:t> </a:t>
            </a:r>
            <a:r>
              <a:rPr lang="nl-NL" dirty="0" err="1" smtClean="0"/>
              <a:t>functions</a:t>
            </a:r>
            <a:r>
              <a:rPr lang="nl-NL" dirty="0" smtClean="0"/>
              <a:t> cover?</a:t>
            </a:r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err="1"/>
              <a:t>Identification</a:t>
            </a:r>
            <a:r>
              <a:rPr lang="nl-NL" dirty="0"/>
              <a:t> </a:t>
            </a:r>
            <a:r>
              <a:rPr lang="nl-NL" dirty="0" err="1"/>
              <a:t>function</a:t>
            </a:r>
            <a:endParaRPr lang="nl-NL" dirty="0"/>
          </a:p>
          <a:p>
            <a:pPr lvl="1"/>
            <a:r>
              <a:rPr lang="nl-NL" dirty="0" err="1"/>
              <a:t>Ability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attract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retain</a:t>
            </a:r>
            <a:r>
              <a:rPr lang="nl-NL" dirty="0"/>
              <a:t> </a:t>
            </a:r>
            <a:r>
              <a:rPr lang="nl-NL" dirty="0" err="1"/>
              <a:t>customers</a:t>
            </a:r>
            <a:r>
              <a:rPr lang="nl-NL" dirty="0"/>
              <a:t> (</a:t>
            </a:r>
            <a:r>
              <a:rPr lang="nl-NL" dirty="0" err="1"/>
              <a:t>already</a:t>
            </a:r>
            <a:r>
              <a:rPr lang="nl-NL" dirty="0"/>
              <a:t> in </a:t>
            </a:r>
            <a:r>
              <a:rPr lang="nl-NL" dirty="0" err="1"/>
              <a:t>Loendersloot</a:t>
            </a:r>
            <a:r>
              <a:rPr lang="nl-NL" dirty="0" smtClean="0"/>
              <a:t>)</a:t>
            </a:r>
          </a:p>
          <a:p>
            <a:pPr lvl="1"/>
            <a:r>
              <a:rPr lang="en-US" dirty="0"/>
              <a:t>detriment to the distinctive character of the </a:t>
            </a:r>
            <a:r>
              <a:rPr lang="en-US" dirty="0" smtClean="0"/>
              <a:t>trade </a:t>
            </a:r>
            <a:r>
              <a:rPr lang="en-US" dirty="0"/>
              <a:t>mark by contributing to turning it into a generic </a:t>
            </a:r>
            <a:r>
              <a:rPr lang="en-US" dirty="0" smtClean="0"/>
              <a:t>term (</a:t>
            </a:r>
            <a:r>
              <a:rPr lang="en-US" dirty="0" err="1"/>
              <a:t>I</a:t>
            </a:r>
            <a:r>
              <a:rPr lang="en-US" dirty="0" err="1" smtClean="0"/>
              <a:t>nterflora</a:t>
            </a:r>
            <a:r>
              <a:rPr lang="en-US" dirty="0" smtClean="0"/>
              <a:t>)</a:t>
            </a:r>
            <a:endParaRPr lang="nl-NL" dirty="0"/>
          </a:p>
          <a:p>
            <a:r>
              <a:rPr lang="nl-NL" dirty="0" err="1"/>
              <a:t>Quality</a:t>
            </a:r>
            <a:r>
              <a:rPr lang="nl-NL" dirty="0"/>
              <a:t> (</a:t>
            </a:r>
            <a:r>
              <a:rPr lang="nl-NL" dirty="0" err="1"/>
              <a:t>guarantee</a:t>
            </a:r>
            <a:r>
              <a:rPr lang="nl-NL" dirty="0"/>
              <a:t>) </a:t>
            </a:r>
            <a:r>
              <a:rPr lang="nl-NL" dirty="0" err="1"/>
              <a:t>function</a:t>
            </a:r>
            <a:endParaRPr lang="nl-NL" dirty="0"/>
          </a:p>
          <a:p>
            <a:pPr lvl="1"/>
            <a:r>
              <a:rPr lang="nl-NL" dirty="0" err="1"/>
              <a:t>Symbolises</a:t>
            </a:r>
            <a:r>
              <a:rPr lang="nl-NL" dirty="0"/>
              <a:t> </a:t>
            </a:r>
            <a:r>
              <a:rPr lang="nl-NL" dirty="0" err="1"/>
              <a:t>qualities</a:t>
            </a:r>
            <a:r>
              <a:rPr lang="nl-NL" dirty="0"/>
              <a:t> </a:t>
            </a:r>
            <a:r>
              <a:rPr lang="nl-NL" dirty="0" err="1"/>
              <a:t>associated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consumers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goods</a:t>
            </a:r>
            <a:r>
              <a:rPr lang="nl-NL" dirty="0"/>
              <a:t>/services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/>
              <a:t>guarantees</a:t>
            </a:r>
            <a:r>
              <a:rPr lang="nl-NL" dirty="0"/>
              <a:t> </a:t>
            </a:r>
            <a:r>
              <a:rPr lang="nl-NL" dirty="0" err="1"/>
              <a:t>they</a:t>
            </a:r>
            <a:r>
              <a:rPr lang="nl-NL" dirty="0"/>
              <a:t> live up </a:t>
            </a:r>
            <a:r>
              <a:rPr lang="nl-NL" dirty="0" err="1"/>
              <a:t>to</a:t>
            </a:r>
            <a:r>
              <a:rPr lang="nl-NL" dirty="0"/>
              <a:t> the </a:t>
            </a:r>
            <a:r>
              <a:rPr lang="nl-NL" dirty="0" err="1"/>
              <a:t>expectations</a:t>
            </a:r>
            <a:r>
              <a:rPr lang="nl-NL" dirty="0"/>
              <a:t> (AG Jacobs in Evora/Dior</a:t>
            </a:r>
            <a:r>
              <a:rPr lang="nl-NL" dirty="0" smtClean="0"/>
              <a:t>)</a:t>
            </a:r>
          </a:p>
          <a:p>
            <a:pPr lvl="1"/>
            <a:r>
              <a:rPr lang="nl-NL" dirty="0"/>
              <a:t>A </a:t>
            </a:r>
            <a:r>
              <a:rPr lang="nl-NL" dirty="0" err="1"/>
              <a:t>guarantee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products</a:t>
            </a:r>
            <a:r>
              <a:rPr lang="nl-NL" dirty="0"/>
              <a:t> have been </a:t>
            </a:r>
            <a:r>
              <a:rPr lang="nl-NL" dirty="0" err="1"/>
              <a:t>manufactured</a:t>
            </a:r>
            <a:r>
              <a:rPr lang="nl-NL" dirty="0"/>
              <a:t> </a:t>
            </a:r>
            <a:r>
              <a:rPr lang="nl-NL" dirty="0" err="1"/>
              <a:t>under</a:t>
            </a:r>
            <a:r>
              <a:rPr lang="nl-NL" dirty="0"/>
              <a:t> the control of a single </a:t>
            </a:r>
            <a:r>
              <a:rPr lang="nl-NL" dirty="0" err="1"/>
              <a:t>undertaking</a:t>
            </a:r>
            <a:r>
              <a:rPr lang="nl-NL" dirty="0"/>
              <a:t>/</a:t>
            </a:r>
            <a:r>
              <a:rPr lang="nl-NL" dirty="0" err="1"/>
              <a:t>responsibility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quality</a:t>
            </a:r>
            <a:r>
              <a:rPr lang="nl-NL" dirty="0"/>
              <a:t> </a:t>
            </a:r>
            <a:r>
              <a:rPr lang="nl-NL" dirty="0" smtClean="0"/>
              <a:t>(</a:t>
            </a:r>
            <a:r>
              <a:rPr lang="nl-NL" dirty="0" err="1" smtClean="0"/>
              <a:t>Ideal</a:t>
            </a:r>
            <a:r>
              <a:rPr lang="nl-NL" dirty="0" smtClean="0"/>
              <a:t> Standard, </a:t>
            </a:r>
            <a:r>
              <a:rPr lang="nl-NL" dirty="0" err="1" smtClean="0"/>
              <a:t>Loendersloot</a:t>
            </a:r>
            <a:r>
              <a:rPr lang="nl-NL" dirty="0" smtClean="0"/>
              <a:t>)</a:t>
            </a:r>
            <a:endParaRPr lang="nl-NL" dirty="0"/>
          </a:p>
          <a:p>
            <a:r>
              <a:rPr lang="nl-NL" dirty="0" smtClean="0"/>
              <a:t>Advertising </a:t>
            </a:r>
            <a:r>
              <a:rPr lang="nl-NL" dirty="0" err="1"/>
              <a:t>function</a:t>
            </a:r>
            <a:endParaRPr lang="nl-NL" dirty="0"/>
          </a:p>
          <a:p>
            <a:pPr lvl="1"/>
            <a:r>
              <a:rPr lang="nl-NL" dirty="0" err="1"/>
              <a:t>Inform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persuade</a:t>
            </a:r>
            <a:r>
              <a:rPr lang="nl-NL" dirty="0"/>
              <a:t> </a:t>
            </a:r>
            <a:r>
              <a:rPr lang="nl-NL" dirty="0" err="1"/>
              <a:t>consumers</a:t>
            </a:r>
            <a:r>
              <a:rPr lang="nl-NL" dirty="0"/>
              <a:t> (Google France)</a:t>
            </a:r>
          </a:p>
          <a:p>
            <a:pPr lvl="1"/>
            <a:r>
              <a:rPr lang="nl-NL" dirty="0"/>
              <a:t>Instrument of commercial </a:t>
            </a:r>
            <a:r>
              <a:rPr lang="nl-NL" dirty="0" err="1"/>
              <a:t>strategy</a:t>
            </a:r>
            <a:r>
              <a:rPr lang="nl-NL" dirty="0"/>
              <a:t> (Google France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Online: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affected</a:t>
            </a:r>
            <a:r>
              <a:rPr lang="nl-NL" dirty="0" smtClean="0"/>
              <a:t> </a:t>
            </a:r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err="1" smtClean="0"/>
              <a:t>ends</a:t>
            </a:r>
            <a:r>
              <a:rPr lang="nl-NL" dirty="0" smtClean="0"/>
              <a:t> up high in </a:t>
            </a:r>
            <a:r>
              <a:rPr lang="nl-NL" dirty="0" err="1" smtClean="0"/>
              <a:t>natural</a:t>
            </a:r>
            <a:r>
              <a:rPr lang="nl-NL" dirty="0" smtClean="0"/>
              <a:t> search </a:t>
            </a:r>
            <a:r>
              <a:rPr lang="nl-NL" dirty="0" err="1" smtClean="0"/>
              <a:t>results</a:t>
            </a:r>
            <a:r>
              <a:rPr lang="nl-NL" dirty="0" smtClean="0"/>
              <a:t> (Google France)</a:t>
            </a:r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A61790-6A88-4EC7-91D5-7AFB1B05FF78}" type="slidenum">
              <a:rPr lang="nl-NL" smtClean="0"/>
              <a:pPr/>
              <a:t>11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6DC215-4DA0-4A3F-B388-05A1A93E7E8A}" type="datetime1">
              <a:rPr lang="nl-NL" smtClean="0"/>
              <a:pPr/>
              <a:t>9-3-2012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46347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do the </a:t>
            </a:r>
            <a:r>
              <a:rPr lang="nl-NL" dirty="0" err="1" smtClean="0"/>
              <a:t>protected</a:t>
            </a:r>
            <a:r>
              <a:rPr lang="nl-NL" dirty="0" smtClean="0"/>
              <a:t> </a:t>
            </a:r>
            <a:r>
              <a:rPr lang="nl-NL" dirty="0" err="1" smtClean="0"/>
              <a:t>functions</a:t>
            </a:r>
            <a:r>
              <a:rPr lang="nl-NL" dirty="0" smtClean="0"/>
              <a:t> cover?</a:t>
            </a:r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Investment </a:t>
            </a:r>
            <a:r>
              <a:rPr lang="nl-NL" dirty="0" err="1"/>
              <a:t>function</a:t>
            </a:r>
            <a:r>
              <a:rPr lang="nl-NL" dirty="0"/>
              <a:t> </a:t>
            </a:r>
          </a:p>
          <a:p>
            <a:pPr lvl="1"/>
            <a:r>
              <a:rPr lang="en-US" dirty="0"/>
              <a:t>to acquire or preserve a reputation capable of attracting consumers and retaining their loyalty (</a:t>
            </a:r>
            <a:r>
              <a:rPr lang="en-US" dirty="0" err="1"/>
              <a:t>Interflora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Adversely affected when </a:t>
            </a:r>
            <a:r>
              <a:rPr lang="en-US" u="sng" dirty="0" smtClean="0"/>
              <a:t>substantially </a:t>
            </a:r>
            <a:r>
              <a:rPr lang="en-US" u="sng" dirty="0"/>
              <a:t>interferes</a:t>
            </a:r>
            <a:r>
              <a:rPr lang="en-US" dirty="0"/>
              <a:t> with </a:t>
            </a:r>
            <a:r>
              <a:rPr lang="en-US" dirty="0" smtClean="0"/>
              <a:t>use to </a:t>
            </a:r>
            <a:r>
              <a:rPr lang="en-US" dirty="0"/>
              <a:t>acquire or preserve a reputation capable of attracting consumers and retaining their </a:t>
            </a:r>
            <a:r>
              <a:rPr lang="en-US" dirty="0" smtClean="0"/>
              <a:t>loyalty</a:t>
            </a:r>
          </a:p>
          <a:p>
            <a:pPr lvl="2"/>
            <a:r>
              <a:rPr lang="en-US" dirty="0" err="1"/>
              <a:t>jeopardises</a:t>
            </a:r>
            <a:r>
              <a:rPr lang="en-US" dirty="0"/>
              <a:t> the </a:t>
            </a:r>
            <a:r>
              <a:rPr lang="en-US" dirty="0" smtClean="0"/>
              <a:t>maintenance of </a:t>
            </a:r>
            <a:r>
              <a:rPr lang="en-US" dirty="0"/>
              <a:t>a reputation capable of attracting consumers and retaining their </a:t>
            </a:r>
            <a:r>
              <a:rPr lang="en-US" dirty="0" smtClean="0"/>
              <a:t>loyalty</a:t>
            </a:r>
            <a:endParaRPr lang="en-US" dirty="0"/>
          </a:p>
          <a:p>
            <a:pPr lvl="1"/>
            <a:r>
              <a:rPr lang="en-US" dirty="0"/>
              <a:t>Overlap with advertising function, but </a:t>
            </a:r>
            <a:r>
              <a:rPr lang="en-US" dirty="0" smtClean="0"/>
              <a:t>also </a:t>
            </a:r>
            <a:r>
              <a:rPr lang="en-US" dirty="0"/>
              <a:t>covers other commercial </a:t>
            </a:r>
            <a:r>
              <a:rPr lang="en-US" dirty="0" smtClean="0"/>
              <a:t>techniques</a:t>
            </a:r>
            <a:endParaRPr lang="nl-NL" dirty="0"/>
          </a:p>
          <a:p>
            <a:r>
              <a:rPr lang="nl-NL" dirty="0"/>
              <a:t>Goodwill </a:t>
            </a:r>
            <a:r>
              <a:rPr lang="nl-NL" dirty="0" err="1" smtClean="0"/>
              <a:t>function</a:t>
            </a:r>
            <a:r>
              <a:rPr lang="nl-NL" dirty="0" smtClean="0"/>
              <a:t>?</a:t>
            </a:r>
            <a:endParaRPr lang="nl-NL" dirty="0"/>
          </a:p>
          <a:p>
            <a:pPr lvl="1"/>
            <a:r>
              <a:rPr lang="nl-NL" dirty="0" err="1"/>
              <a:t>Detracting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the allure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prestigious</a:t>
            </a:r>
            <a:r>
              <a:rPr lang="nl-NL" dirty="0"/>
              <a:t> image (Evora/Dior</a:t>
            </a:r>
            <a:r>
              <a:rPr lang="nl-NL" dirty="0" smtClean="0"/>
              <a:t>)</a:t>
            </a:r>
          </a:p>
          <a:p>
            <a:pPr lvl="1"/>
            <a:r>
              <a:rPr lang="nl-NL" dirty="0" err="1" smtClean="0"/>
              <a:t>Protection</a:t>
            </a:r>
            <a:r>
              <a:rPr lang="nl-NL" dirty="0" smtClean="0"/>
              <a:t> </a:t>
            </a:r>
            <a:r>
              <a:rPr lang="nl-NL" dirty="0" err="1" smtClean="0"/>
              <a:t>against</a:t>
            </a:r>
            <a:r>
              <a:rPr lang="nl-NL" dirty="0" smtClean="0"/>
              <a:t> free </a:t>
            </a:r>
            <a:r>
              <a:rPr lang="nl-NL" dirty="0" err="1" smtClean="0"/>
              <a:t>riding</a:t>
            </a:r>
            <a:r>
              <a:rPr lang="nl-NL" dirty="0"/>
              <a:t> </a:t>
            </a:r>
            <a:r>
              <a:rPr lang="nl-NL" dirty="0" smtClean="0"/>
              <a:t>(L’Oréal/</a:t>
            </a:r>
            <a:r>
              <a:rPr lang="nl-NL" dirty="0" err="1" smtClean="0"/>
              <a:t>Bellure</a:t>
            </a:r>
            <a:r>
              <a:rPr lang="nl-NL" dirty="0" smtClean="0"/>
              <a:t>)</a:t>
            </a:r>
            <a:endParaRPr lang="nl-NL" dirty="0"/>
          </a:p>
          <a:p>
            <a:pPr lvl="1"/>
            <a:r>
              <a:rPr lang="nl-NL" dirty="0" err="1"/>
              <a:t>Protecting</a:t>
            </a:r>
            <a:r>
              <a:rPr lang="nl-NL" dirty="0"/>
              <a:t> image, </a:t>
            </a:r>
            <a:r>
              <a:rPr lang="nl-NL" dirty="0" err="1"/>
              <a:t>reputation</a:t>
            </a:r>
            <a:r>
              <a:rPr lang="nl-NL" dirty="0"/>
              <a:t>, </a:t>
            </a:r>
            <a:r>
              <a:rPr lang="nl-NL" dirty="0" err="1" smtClean="0"/>
              <a:t>attractiveness</a:t>
            </a:r>
            <a:r>
              <a:rPr lang="nl-NL" dirty="0" smtClean="0"/>
              <a:t>, built up goodwill?</a:t>
            </a:r>
          </a:p>
          <a:p>
            <a:pPr lvl="1"/>
            <a:endParaRPr lang="nl-NL" dirty="0"/>
          </a:p>
          <a:p>
            <a:endParaRPr lang="nl-NL" dirty="0"/>
          </a:p>
          <a:p>
            <a:endParaRPr lang="nl-NL" dirty="0" smtClean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A61790-6A88-4EC7-91D5-7AFB1B05FF78}" type="slidenum">
              <a:rPr lang="nl-NL" smtClean="0"/>
              <a:pPr/>
              <a:t>12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6DC215-4DA0-4A3F-B388-05A1A93E7E8A}" type="datetime1">
              <a:rPr lang="nl-NL" smtClean="0"/>
              <a:pPr/>
              <a:t>9-3-2012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46347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relevant where?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err="1" smtClean="0"/>
              <a:t>Which</a:t>
            </a:r>
            <a:r>
              <a:rPr lang="nl-NL" dirty="0" smtClean="0"/>
              <a:t> </a:t>
            </a:r>
            <a:r>
              <a:rPr lang="nl-NL" dirty="0" err="1"/>
              <a:t>one</a:t>
            </a:r>
            <a:r>
              <a:rPr lang="nl-NL" dirty="0"/>
              <a:t> is relevant </a:t>
            </a:r>
            <a:r>
              <a:rPr lang="nl-NL" dirty="0" err="1"/>
              <a:t>depends</a:t>
            </a:r>
            <a:r>
              <a:rPr lang="nl-NL" dirty="0"/>
              <a:t> on the </a:t>
            </a:r>
            <a:r>
              <a:rPr lang="nl-NL" dirty="0" err="1"/>
              <a:t>article</a:t>
            </a:r>
            <a:r>
              <a:rPr lang="nl-NL" dirty="0"/>
              <a:t> in question</a:t>
            </a:r>
          </a:p>
          <a:p>
            <a:r>
              <a:rPr lang="nl-NL" dirty="0"/>
              <a:t>5(1)(a) TMD: </a:t>
            </a:r>
            <a:r>
              <a:rPr lang="nl-NL" dirty="0" err="1"/>
              <a:t>all</a:t>
            </a:r>
            <a:r>
              <a:rPr lang="nl-NL" dirty="0"/>
              <a:t> </a:t>
            </a:r>
            <a:r>
              <a:rPr lang="nl-NL" dirty="0" err="1"/>
              <a:t>functions</a:t>
            </a:r>
            <a:r>
              <a:rPr lang="nl-NL" dirty="0"/>
              <a:t> (L’Oréal/</a:t>
            </a:r>
            <a:r>
              <a:rPr lang="nl-NL" dirty="0" err="1"/>
              <a:t>Bellure</a:t>
            </a:r>
            <a:r>
              <a:rPr lang="nl-NL" dirty="0"/>
              <a:t>, </a:t>
            </a:r>
            <a:r>
              <a:rPr lang="nl-NL" dirty="0" err="1"/>
              <a:t>Interflora</a:t>
            </a:r>
            <a:r>
              <a:rPr lang="nl-NL" dirty="0"/>
              <a:t>)</a:t>
            </a:r>
          </a:p>
          <a:p>
            <a:pPr lvl="1"/>
            <a:r>
              <a:rPr lang="nl-NL" dirty="0"/>
              <a:t>But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AdWords</a:t>
            </a:r>
            <a:r>
              <a:rPr lang="nl-NL" dirty="0"/>
              <a:t>: </a:t>
            </a:r>
            <a:r>
              <a:rPr lang="nl-NL" dirty="0" err="1"/>
              <a:t>only</a:t>
            </a:r>
            <a:r>
              <a:rPr lang="nl-NL" dirty="0"/>
              <a:t> </a:t>
            </a:r>
            <a:r>
              <a:rPr lang="nl-NL" dirty="0" err="1"/>
              <a:t>origin</a:t>
            </a:r>
            <a:r>
              <a:rPr lang="nl-NL" dirty="0"/>
              <a:t> </a:t>
            </a:r>
            <a:r>
              <a:rPr lang="nl-NL" dirty="0" err="1"/>
              <a:t>function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advertising </a:t>
            </a:r>
            <a:r>
              <a:rPr lang="nl-NL" dirty="0" err="1"/>
              <a:t>function</a:t>
            </a:r>
            <a:r>
              <a:rPr lang="nl-NL" dirty="0"/>
              <a:t> </a:t>
            </a:r>
            <a:r>
              <a:rPr lang="nl-NL" dirty="0" smtClean="0"/>
              <a:t>(</a:t>
            </a:r>
            <a:r>
              <a:rPr lang="nl-NL" dirty="0" err="1" smtClean="0"/>
              <a:t>why</a:t>
            </a:r>
            <a:r>
              <a:rPr lang="nl-NL" dirty="0" smtClean="0"/>
              <a:t>?)</a:t>
            </a:r>
            <a:endParaRPr lang="nl-NL" dirty="0"/>
          </a:p>
          <a:p>
            <a:r>
              <a:rPr lang="nl-NL" dirty="0"/>
              <a:t>5(1)(b) TMD: </a:t>
            </a:r>
            <a:r>
              <a:rPr lang="nl-NL" dirty="0" err="1"/>
              <a:t>origin</a:t>
            </a:r>
            <a:r>
              <a:rPr lang="nl-NL" dirty="0"/>
              <a:t> </a:t>
            </a:r>
            <a:r>
              <a:rPr lang="nl-NL" dirty="0" err="1"/>
              <a:t>function</a:t>
            </a:r>
            <a:r>
              <a:rPr lang="nl-NL" dirty="0"/>
              <a:t> (</a:t>
            </a:r>
            <a:r>
              <a:rPr lang="nl-NL" dirty="0" err="1" smtClean="0"/>
              <a:t>Bergspechte</a:t>
            </a:r>
            <a:r>
              <a:rPr lang="nl-NL" dirty="0" smtClean="0"/>
              <a:t>, </a:t>
            </a:r>
            <a:r>
              <a:rPr lang="nl-NL" dirty="0" err="1" smtClean="0"/>
              <a:t>implicit</a:t>
            </a:r>
            <a:r>
              <a:rPr lang="nl-NL" dirty="0" smtClean="0"/>
              <a:t>)</a:t>
            </a:r>
            <a:endParaRPr lang="nl-NL" dirty="0"/>
          </a:p>
          <a:p>
            <a:r>
              <a:rPr lang="nl-NL" dirty="0"/>
              <a:t>5(2) TMD: </a:t>
            </a:r>
            <a:endParaRPr lang="nl-NL" dirty="0" smtClean="0"/>
          </a:p>
          <a:p>
            <a:pPr lvl="1"/>
            <a:r>
              <a:rPr lang="nl-NL" dirty="0" err="1" smtClean="0"/>
              <a:t>Origin</a:t>
            </a:r>
            <a:r>
              <a:rPr lang="nl-NL" dirty="0" smtClean="0"/>
              <a:t> </a:t>
            </a:r>
            <a:r>
              <a:rPr lang="nl-NL" dirty="0" err="1" smtClean="0"/>
              <a:t>function</a:t>
            </a:r>
            <a:endParaRPr lang="nl-NL" dirty="0" smtClean="0"/>
          </a:p>
          <a:p>
            <a:pPr lvl="1"/>
            <a:r>
              <a:rPr lang="nl-NL" dirty="0" smtClean="0"/>
              <a:t>Advertising </a:t>
            </a:r>
            <a:r>
              <a:rPr lang="nl-NL" dirty="0" err="1" smtClean="0"/>
              <a:t>function</a:t>
            </a:r>
            <a:endParaRPr lang="nl-NL" dirty="0" smtClean="0"/>
          </a:p>
          <a:p>
            <a:pPr lvl="1"/>
            <a:r>
              <a:rPr lang="nl-NL" dirty="0" err="1" smtClean="0"/>
              <a:t>Quality</a:t>
            </a:r>
            <a:r>
              <a:rPr lang="nl-NL" dirty="0" smtClean="0"/>
              <a:t> (</a:t>
            </a:r>
            <a:r>
              <a:rPr lang="nl-NL" dirty="0" err="1" smtClean="0"/>
              <a:t>guarantee</a:t>
            </a:r>
            <a:r>
              <a:rPr lang="nl-NL" dirty="0" smtClean="0"/>
              <a:t>) </a:t>
            </a:r>
            <a:r>
              <a:rPr lang="nl-NL" dirty="0" err="1" smtClean="0"/>
              <a:t>function</a:t>
            </a:r>
            <a:endParaRPr lang="nl-NL" dirty="0" smtClean="0"/>
          </a:p>
          <a:p>
            <a:pPr lvl="1"/>
            <a:r>
              <a:rPr lang="nl-NL" dirty="0" smtClean="0"/>
              <a:t>Investment </a:t>
            </a:r>
            <a:r>
              <a:rPr lang="nl-NL" dirty="0" err="1" smtClean="0"/>
              <a:t>function</a:t>
            </a:r>
            <a:endParaRPr lang="nl-NL" dirty="0"/>
          </a:p>
          <a:p>
            <a:pPr lvl="1"/>
            <a:r>
              <a:rPr lang="en-US" dirty="0" smtClean="0"/>
              <a:t>implicit goodwill function?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A61790-6A88-4EC7-91D5-7AFB1B05FF78}" type="slidenum">
              <a:rPr lang="nl-NL" smtClean="0"/>
              <a:pPr/>
              <a:t>13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F6A5974-927B-4B74-90F4-1CD24500AE66}" type="datetime1">
              <a:rPr lang="nl-NL" smtClean="0"/>
              <a:pPr/>
              <a:t>9-3-2012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27473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8502" y="1263599"/>
            <a:ext cx="7758000" cy="4410000"/>
          </a:xfrm>
        </p:spPr>
        <p:txBody>
          <a:bodyPr/>
          <a:lstStyle/>
          <a:p>
            <a:r>
              <a:rPr lang="nl-NL" dirty="0" smtClean="0"/>
              <a:t>1) </a:t>
            </a:r>
            <a:r>
              <a:rPr lang="nl-NL" dirty="0" err="1" smtClean="0"/>
              <a:t>Use</a:t>
            </a:r>
            <a:r>
              <a:rPr lang="nl-NL" dirty="0" smtClean="0"/>
              <a:t> of a </a:t>
            </a:r>
            <a:r>
              <a:rPr lang="nl-NL" dirty="0" err="1" smtClean="0"/>
              <a:t>sign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third</a:t>
            </a:r>
            <a:r>
              <a:rPr lang="nl-NL" dirty="0" smtClean="0"/>
              <a:t> party</a:t>
            </a:r>
          </a:p>
          <a:p>
            <a:r>
              <a:rPr lang="nl-NL" dirty="0" smtClean="0"/>
              <a:t>2) in the course of </a:t>
            </a:r>
            <a:r>
              <a:rPr lang="nl-NL" dirty="0" err="1" smtClean="0"/>
              <a:t>trade</a:t>
            </a:r>
            <a:endParaRPr lang="nl-NL" dirty="0" smtClean="0"/>
          </a:p>
          <a:p>
            <a:r>
              <a:rPr lang="nl-NL" dirty="0" smtClean="0"/>
              <a:t>3) without consent of the TM </a:t>
            </a:r>
            <a:r>
              <a:rPr lang="nl-NL" dirty="0" err="1" smtClean="0"/>
              <a:t>holder</a:t>
            </a:r>
            <a:endParaRPr lang="nl-NL" dirty="0" smtClean="0"/>
          </a:p>
          <a:p>
            <a:r>
              <a:rPr lang="nl-NL" dirty="0" smtClean="0"/>
              <a:t>4) </a:t>
            </a:r>
            <a:r>
              <a:rPr lang="nl-NL" dirty="0" err="1" smtClean="0"/>
              <a:t>identical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the TM</a:t>
            </a:r>
          </a:p>
          <a:p>
            <a:r>
              <a:rPr lang="nl-NL" dirty="0"/>
              <a:t>5</a:t>
            </a:r>
            <a:r>
              <a:rPr lang="nl-NL" dirty="0" smtClean="0"/>
              <a:t>) in </a:t>
            </a:r>
            <a:r>
              <a:rPr lang="nl-NL" dirty="0" err="1" smtClean="0"/>
              <a:t>relation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goods</a:t>
            </a:r>
            <a:r>
              <a:rPr lang="nl-NL" dirty="0" smtClean="0"/>
              <a:t> or services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which</a:t>
            </a:r>
            <a:r>
              <a:rPr lang="nl-NL" dirty="0" smtClean="0"/>
              <a:t> TM is </a:t>
            </a:r>
            <a:r>
              <a:rPr lang="nl-NL" dirty="0" err="1" smtClean="0"/>
              <a:t>registered</a:t>
            </a:r>
            <a:r>
              <a:rPr lang="nl-NL" dirty="0" smtClean="0"/>
              <a:t>: </a:t>
            </a:r>
            <a:r>
              <a:rPr lang="nl-NL" dirty="0" err="1" smtClean="0"/>
              <a:t>CoJ</a:t>
            </a:r>
            <a:r>
              <a:rPr lang="nl-NL" dirty="0" smtClean="0"/>
              <a:t> </a:t>
            </a:r>
            <a:r>
              <a:rPr lang="nl-NL" dirty="0" err="1" smtClean="0"/>
              <a:t>here</a:t>
            </a:r>
            <a:r>
              <a:rPr lang="nl-NL" dirty="0" smtClean="0"/>
              <a:t> takes the “</a:t>
            </a:r>
            <a:r>
              <a:rPr lang="nl-NL" dirty="0" err="1" smtClean="0"/>
              <a:t>functional</a:t>
            </a:r>
            <a:r>
              <a:rPr lang="nl-NL" dirty="0" smtClean="0"/>
              <a:t> approach”</a:t>
            </a:r>
          </a:p>
          <a:p>
            <a:pPr lvl="1"/>
            <a:r>
              <a:rPr lang="nl-NL" dirty="0" smtClean="0"/>
              <a:t>In </a:t>
            </a:r>
            <a:r>
              <a:rPr lang="nl-NL" dirty="0" err="1" smtClean="0"/>
              <a:t>any</a:t>
            </a:r>
            <a:r>
              <a:rPr lang="nl-NL" dirty="0" smtClean="0"/>
              <a:t> case of </a:t>
            </a:r>
            <a:r>
              <a:rPr lang="nl-NL" dirty="0" err="1" smtClean="0"/>
              <a:t>referential</a:t>
            </a:r>
            <a:r>
              <a:rPr lang="nl-NL" dirty="0" smtClean="0"/>
              <a:t> </a:t>
            </a:r>
            <a:r>
              <a:rPr lang="nl-NL" dirty="0" err="1" smtClean="0"/>
              <a:t>use</a:t>
            </a:r>
            <a:r>
              <a:rPr lang="nl-NL" dirty="0" smtClean="0"/>
              <a:t> (</a:t>
            </a:r>
            <a:r>
              <a:rPr lang="nl-NL" dirty="0" err="1" smtClean="0"/>
              <a:t>comparative</a:t>
            </a:r>
            <a:r>
              <a:rPr lang="nl-NL" dirty="0" smtClean="0"/>
              <a:t> advertising, </a:t>
            </a:r>
            <a:r>
              <a:rPr lang="nl-NL" dirty="0" err="1" smtClean="0"/>
              <a:t>offering</a:t>
            </a:r>
            <a:r>
              <a:rPr lang="nl-NL" dirty="0" smtClean="0"/>
              <a:t> </a:t>
            </a:r>
            <a:r>
              <a:rPr lang="nl-NL" dirty="0" err="1" smtClean="0"/>
              <a:t>alternative</a:t>
            </a:r>
            <a:r>
              <a:rPr lang="nl-NL" dirty="0" smtClean="0"/>
              <a:t>) </a:t>
            </a:r>
            <a:r>
              <a:rPr lang="nl-NL" dirty="0" err="1" smtClean="0"/>
              <a:t>condition</a:t>
            </a:r>
            <a:r>
              <a:rPr lang="nl-NL" dirty="0" smtClean="0"/>
              <a:t>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usually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met</a:t>
            </a:r>
          </a:p>
          <a:p>
            <a:r>
              <a:rPr lang="nl-NL" dirty="0"/>
              <a:t>6</a:t>
            </a:r>
            <a:r>
              <a:rPr lang="nl-NL" dirty="0" smtClean="0"/>
              <a:t>) must affect or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liable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affect ANY of the </a:t>
            </a:r>
            <a:r>
              <a:rPr lang="nl-NL" dirty="0" err="1" smtClean="0"/>
              <a:t>functions</a:t>
            </a:r>
            <a:r>
              <a:rPr lang="nl-NL" dirty="0" smtClean="0"/>
              <a:t> of the mark</a:t>
            </a:r>
          </a:p>
          <a:p>
            <a:pPr lvl="1"/>
            <a:r>
              <a:rPr lang="nl-NL" dirty="0" err="1" smtClean="0"/>
              <a:t>Odd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some</a:t>
            </a:r>
            <a:r>
              <a:rPr lang="nl-NL" dirty="0" smtClean="0"/>
              <a:t> </a:t>
            </a:r>
            <a:r>
              <a:rPr lang="nl-NL" dirty="0" err="1" smtClean="0"/>
              <a:t>extent</a:t>
            </a:r>
            <a:r>
              <a:rPr lang="nl-NL" dirty="0" smtClean="0"/>
              <a:t>, as 5(1) TMD </a:t>
            </a:r>
            <a:r>
              <a:rPr lang="nl-NL" dirty="0" err="1" smtClean="0"/>
              <a:t>seems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focus on </a:t>
            </a:r>
            <a:r>
              <a:rPr lang="nl-NL" dirty="0" err="1" smtClean="0"/>
              <a:t>origin</a:t>
            </a:r>
            <a:r>
              <a:rPr lang="nl-NL" dirty="0" smtClean="0"/>
              <a:t> </a:t>
            </a:r>
            <a:r>
              <a:rPr lang="nl-NL" dirty="0" err="1" smtClean="0"/>
              <a:t>related</a:t>
            </a:r>
            <a:r>
              <a:rPr lang="nl-NL" dirty="0" smtClean="0"/>
              <a:t> </a:t>
            </a:r>
            <a:r>
              <a:rPr lang="nl-NL" dirty="0" err="1" smtClean="0"/>
              <a:t>function</a:t>
            </a:r>
            <a:r>
              <a:rPr lang="nl-NL" dirty="0" smtClean="0"/>
              <a:t>(s) –</a:t>
            </a:r>
            <a:r>
              <a:rPr lang="nl-NL" dirty="0" err="1" smtClean="0"/>
              <a:t>see</a:t>
            </a:r>
            <a:r>
              <a:rPr lang="nl-NL" dirty="0" smtClean="0"/>
              <a:t> </a:t>
            </a:r>
            <a:r>
              <a:rPr lang="nl-NL" dirty="0" err="1" smtClean="0"/>
              <a:t>also</a:t>
            </a:r>
            <a:r>
              <a:rPr lang="nl-NL" dirty="0" smtClean="0"/>
              <a:t> </a:t>
            </a:r>
            <a:r>
              <a:rPr lang="nl-NL" dirty="0" err="1" smtClean="0"/>
              <a:t>cons</a:t>
            </a:r>
            <a:r>
              <a:rPr lang="nl-NL" dirty="0" smtClean="0"/>
              <a:t> 10-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only</a:t>
            </a:r>
            <a:r>
              <a:rPr lang="nl-NL" dirty="0" smtClean="0"/>
              <a:t> 5(2) on goodwill </a:t>
            </a:r>
            <a:r>
              <a:rPr lang="nl-NL" dirty="0" err="1" smtClean="0"/>
              <a:t>related</a:t>
            </a:r>
            <a:r>
              <a:rPr lang="nl-NL" dirty="0" smtClean="0"/>
              <a:t> </a:t>
            </a:r>
            <a:r>
              <a:rPr lang="nl-NL" dirty="0" err="1" smtClean="0"/>
              <a:t>functions</a:t>
            </a:r>
            <a:endParaRPr lang="nl-NL" dirty="0" smtClean="0"/>
          </a:p>
          <a:p>
            <a:pPr lvl="1"/>
            <a:r>
              <a:rPr lang="nl-NL" dirty="0" smtClean="0"/>
              <a:t>But explicit in </a:t>
            </a:r>
            <a:r>
              <a:rPr lang="nl-NL" dirty="0" err="1" smtClean="0"/>
              <a:t>Interflora</a:t>
            </a:r>
            <a:endParaRPr lang="nl-NL" dirty="0" smtClean="0"/>
          </a:p>
          <a:p>
            <a:pPr lvl="1">
              <a:buFontTx/>
              <a:buChar char="-"/>
            </a:pPr>
            <a:r>
              <a:rPr lang="nl-NL" dirty="0" err="1" smtClean="0"/>
              <a:t>However</a:t>
            </a:r>
            <a:r>
              <a:rPr lang="nl-NL" dirty="0" smtClean="0"/>
              <a:t>, in </a:t>
            </a:r>
            <a:r>
              <a:rPr lang="nl-NL" dirty="0" err="1" smtClean="0"/>
              <a:t>practice</a:t>
            </a:r>
            <a:r>
              <a:rPr lang="nl-NL" dirty="0" smtClean="0"/>
              <a:t> we </a:t>
            </a:r>
            <a:r>
              <a:rPr lang="nl-NL" dirty="0" err="1" smtClean="0"/>
              <a:t>see</a:t>
            </a:r>
            <a:r>
              <a:rPr lang="nl-NL" dirty="0" smtClean="0"/>
              <a:t> the </a:t>
            </a:r>
            <a:r>
              <a:rPr lang="nl-NL" dirty="0" err="1" smtClean="0"/>
              <a:t>CoJ</a:t>
            </a:r>
            <a:r>
              <a:rPr lang="nl-NL" dirty="0" smtClean="0"/>
              <a:t> ‘</a:t>
            </a:r>
            <a:r>
              <a:rPr lang="nl-NL" dirty="0" err="1" smtClean="0"/>
              <a:t>forget</a:t>
            </a:r>
            <a:r>
              <a:rPr lang="nl-NL" dirty="0" smtClean="0"/>
              <a:t>’ </a:t>
            </a:r>
            <a:r>
              <a:rPr lang="nl-NL" dirty="0" err="1" smtClean="0"/>
              <a:t>some</a:t>
            </a:r>
            <a:r>
              <a:rPr lang="nl-NL" dirty="0" smtClean="0"/>
              <a:t> </a:t>
            </a:r>
            <a:r>
              <a:rPr lang="nl-NL" dirty="0" err="1" smtClean="0"/>
              <a:t>functions</a:t>
            </a:r>
            <a:r>
              <a:rPr lang="nl-NL" dirty="0" smtClean="0"/>
              <a:t> </a:t>
            </a:r>
          </a:p>
          <a:p>
            <a:pPr lvl="1">
              <a:buFontTx/>
              <a:buChar char="-"/>
            </a:pPr>
            <a:endParaRPr lang="nl-NL" dirty="0"/>
          </a:p>
          <a:p>
            <a:pPr marL="144000" lvl="1" indent="0">
              <a:buNone/>
            </a:pPr>
            <a:r>
              <a:rPr lang="nl-NL" dirty="0" smtClean="0"/>
              <a:t>An </a:t>
            </a:r>
            <a:r>
              <a:rPr lang="nl-NL" dirty="0" err="1" smtClean="0"/>
              <a:t>oddity</a:t>
            </a:r>
            <a:r>
              <a:rPr lang="nl-NL" dirty="0" smtClean="0"/>
              <a:t>: </a:t>
            </a:r>
            <a:r>
              <a:rPr lang="nl-NL" dirty="0" err="1" smtClean="0"/>
              <a:t>which</a:t>
            </a:r>
            <a:r>
              <a:rPr lang="nl-NL" dirty="0" smtClean="0"/>
              <a:t> TM </a:t>
            </a:r>
            <a:r>
              <a:rPr lang="nl-NL" dirty="0" err="1" smtClean="0"/>
              <a:t>function</a:t>
            </a:r>
            <a:r>
              <a:rPr lang="nl-NL" dirty="0" smtClean="0"/>
              <a:t> is </a:t>
            </a:r>
            <a:r>
              <a:rPr lang="nl-NL" dirty="0" err="1" smtClean="0"/>
              <a:t>affected</a:t>
            </a:r>
            <a:r>
              <a:rPr lang="nl-NL" dirty="0" smtClean="0"/>
              <a:t> in case of parallel </a:t>
            </a:r>
            <a:r>
              <a:rPr lang="nl-NL" dirty="0" err="1" smtClean="0"/>
              <a:t>trade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outside</a:t>
            </a:r>
            <a:r>
              <a:rPr lang="nl-NL" dirty="0" smtClean="0"/>
              <a:t> the EEA?</a:t>
            </a:r>
            <a:endParaRPr lang="nl-NL" dirty="0"/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A61790-6A88-4EC7-91D5-7AFB1B05FF78}" type="slidenum">
              <a:rPr lang="nl-NL" smtClean="0"/>
              <a:pPr/>
              <a:t>14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61AA5BC-CC26-4244-B4EB-E32D13535E44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What</a:t>
            </a:r>
            <a:r>
              <a:rPr lang="nl-NL" dirty="0" smtClean="0"/>
              <a:t> is </a:t>
            </a:r>
            <a:r>
              <a:rPr lang="nl-NL" dirty="0" err="1" smtClean="0"/>
              <a:t>necessary</a:t>
            </a:r>
            <a:r>
              <a:rPr lang="nl-NL" dirty="0" smtClean="0"/>
              <a:t> </a:t>
            </a:r>
            <a:r>
              <a:rPr lang="nl-NL" dirty="0" err="1" smtClean="0"/>
              <a:t>under</a:t>
            </a:r>
            <a:r>
              <a:rPr lang="nl-NL" dirty="0" smtClean="0"/>
              <a:t> 5(1)(a) TMD?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Art 5(1)(a) TMD online</a:t>
            </a:r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Under 5(1)(a) TMD ALL </a:t>
            </a:r>
            <a:r>
              <a:rPr lang="nl-NL" dirty="0" err="1" smtClean="0"/>
              <a:t>functions</a:t>
            </a:r>
            <a:r>
              <a:rPr lang="nl-NL" dirty="0" smtClean="0"/>
              <a:t> are relevant (L’Oréal/</a:t>
            </a:r>
            <a:r>
              <a:rPr lang="nl-NL" dirty="0" err="1" smtClean="0"/>
              <a:t>Bellure</a:t>
            </a:r>
            <a:r>
              <a:rPr lang="nl-NL" dirty="0" smtClean="0"/>
              <a:t>, </a:t>
            </a:r>
            <a:r>
              <a:rPr lang="nl-NL" dirty="0" err="1" smtClean="0"/>
              <a:t>Interflora</a:t>
            </a:r>
            <a:r>
              <a:rPr lang="nl-NL" dirty="0" smtClean="0"/>
              <a:t>)</a:t>
            </a:r>
          </a:p>
          <a:p>
            <a:r>
              <a:rPr lang="nl-NL" dirty="0" smtClean="0"/>
              <a:t>But </a:t>
            </a:r>
            <a:r>
              <a:rPr lang="nl-NL" dirty="0" err="1" smtClean="0"/>
              <a:t>when</a:t>
            </a:r>
            <a:r>
              <a:rPr lang="nl-NL" dirty="0" smtClean="0"/>
              <a:t>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comes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AdWords</a:t>
            </a:r>
            <a:r>
              <a:rPr lang="nl-NL" dirty="0" smtClean="0"/>
              <a:t> </a:t>
            </a:r>
            <a:r>
              <a:rPr lang="nl-NL" dirty="0" err="1" smtClean="0"/>
              <a:t>suddenly</a:t>
            </a:r>
            <a:r>
              <a:rPr lang="nl-NL" dirty="0" smtClean="0"/>
              <a:t> </a:t>
            </a:r>
            <a:r>
              <a:rPr lang="nl-NL" dirty="0" err="1" smtClean="0"/>
              <a:t>all</a:t>
            </a:r>
            <a:r>
              <a:rPr lang="nl-NL" dirty="0" smtClean="0"/>
              <a:t> </a:t>
            </a:r>
            <a:r>
              <a:rPr lang="nl-NL" dirty="0" err="1" smtClean="0"/>
              <a:t>functions</a:t>
            </a:r>
            <a:r>
              <a:rPr lang="nl-NL" dirty="0" smtClean="0"/>
              <a:t> </a:t>
            </a:r>
            <a:r>
              <a:rPr lang="nl-NL" dirty="0" err="1" smtClean="0"/>
              <a:t>evapoarte</a:t>
            </a:r>
            <a:r>
              <a:rPr lang="nl-NL" dirty="0" smtClean="0"/>
              <a:t>, </a:t>
            </a:r>
            <a:r>
              <a:rPr lang="nl-NL" dirty="0" err="1" smtClean="0"/>
              <a:t>except</a:t>
            </a:r>
            <a:r>
              <a:rPr lang="nl-NL" dirty="0" smtClean="0"/>
              <a:t> </a:t>
            </a:r>
            <a:r>
              <a:rPr lang="nl-NL" dirty="0" err="1" smtClean="0"/>
              <a:t>origin</a:t>
            </a:r>
            <a:r>
              <a:rPr lang="nl-NL" dirty="0" smtClean="0"/>
              <a:t> </a:t>
            </a:r>
            <a:r>
              <a:rPr lang="nl-NL" dirty="0" err="1" smtClean="0"/>
              <a:t>function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advertising </a:t>
            </a:r>
            <a:r>
              <a:rPr lang="nl-NL" dirty="0" err="1" smtClean="0"/>
              <a:t>function</a:t>
            </a:r>
            <a:r>
              <a:rPr lang="nl-NL" dirty="0" smtClean="0"/>
              <a:t> (?)</a:t>
            </a:r>
          </a:p>
          <a:p>
            <a:r>
              <a:rPr lang="nl-NL" dirty="0" smtClean="0"/>
              <a:t>Advertising </a:t>
            </a:r>
            <a:r>
              <a:rPr lang="nl-NL" dirty="0" err="1" smtClean="0"/>
              <a:t>function</a:t>
            </a:r>
            <a:r>
              <a:rPr lang="nl-NL" dirty="0" smtClean="0"/>
              <a:t> never </a:t>
            </a:r>
            <a:r>
              <a:rPr lang="nl-NL" dirty="0" err="1" smtClean="0"/>
              <a:t>harmed</a:t>
            </a:r>
            <a:r>
              <a:rPr lang="nl-NL" dirty="0" smtClean="0"/>
              <a:t> (?) </a:t>
            </a:r>
            <a:r>
              <a:rPr lang="nl-NL" dirty="0" err="1" smtClean="0"/>
              <a:t>with</a:t>
            </a:r>
            <a:r>
              <a:rPr lang="nl-NL" dirty="0" smtClean="0"/>
              <a:t> </a:t>
            </a:r>
            <a:r>
              <a:rPr lang="nl-NL" dirty="0" err="1" smtClean="0"/>
              <a:t>reasoning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leaves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desired</a:t>
            </a:r>
            <a:endParaRPr lang="nl-NL" dirty="0" smtClean="0"/>
          </a:p>
          <a:p>
            <a:r>
              <a:rPr lang="nl-NL" dirty="0" err="1" smtClean="0"/>
              <a:t>Result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deductions</a:t>
            </a:r>
            <a:r>
              <a:rPr lang="nl-NL" dirty="0" smtClean="0"/>
              <a:t>: </a:t>
            </a:r>
            <a:r>
              <a:rPr lang="nl-NL" dirty="0" err="1" smtClean="0"/>
              <a:t>only</a:t>
            </a:r>
            <a:r>
              <a:rPr lang="nl-NL" dirty="0" smtClean="0"/>
              <a:t> </a:t>
            </a:r>
            <a:r>
              <a:rPr lang="nl-NL" dirty="0" err="1" smtClean="0"/>
              <a:t>origin</a:t>
            </a:r>
            <a:r>
              <a:rPr lang="nl-NL" dirty="0" smtClean="0"/>
              <a:t> </a:t>
            </a:r>
            <a:r>
              <a:rPr lang="nl-NL" dirty="0" err="1" smtClean="0"/>
              <a:t>function</a:t>
            </a:r>
            <a:r>
              <a:rPr lang="nl-NL" dirty="0" smtClean="0"/>
              <a:t> relevant </a:t>
            </a:r>
            <a:r>
              <a:rPr lang="nl-NL" dirty="0" err="1" smtClean="0"/>
              <a:t>under</a:t>
            </a:r>
            <a:r>
              <a:rPr lang="nl-NL" dirty="0" smtClean="0"/>
              <a:t> 5(1)(a) TMD test.</a:t>
            </a:r>
          </a:p>
          <a:p>
            <a:r>
              <a:rPr lang="nl-NL" dirty="0" smtClean="0"/>
              <a:t>But the </a:t>
            </a:r>
            <a:r>
              <a:rPr lang="nl-NL" dirty="0" err="1" smtClean="0"/>
              <a:t>specifics</a:t>
            </a:r>
            <a:r>
              <a:rPr lang="nl-NL" dirty="0" smtClean="0"/>
              <a:t> of the </a:t>
            </a:r>
            <a:r>
              <a:rPr lang="nl-NL" dirty="0" err="1" smtClean="0"/>
              <a:t>origin</a:t>
            </a:r>
            <a:r>
              <a:rPr lang="nl-NL" dirty="0" smtClean="0"/>
              <a:t> </a:t>
            </a:r>
            <a:r>
              <a:rPr lang="nl-NL" dirty="0" err="1" smtClean="0"/>
              <a:t>function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affected</a:t>
            </a:r>
            <a:r>
              <a:rPr lang="nl-NL" dirty="0" smtClean="0"/>
              <a:t> (</a:t>
            </a:r>
            <a:r>
              <a:rPr lang="nl-NL" dirty="0" err="1" smtClean="0"/>
              <a:t>unclear</a:t>
            </a:r>
            <a:r>
              <a:rPr lang="nl-NL" dirty="0" smtClean="0"/>
              <a:t> or </a:t>
            </a:r>
            <a:r>
              <a:rPr lang="nl-NL" dirty="0" err="1" smtClean="0"/>
              <a:t>difficult</a:t>
            </a:r>
            <a:r>
              <a:rPr lang="nl-NL" dirty="0" smtClean="0"/>
              <a:t> </a:t>
            </a:r>
            <a:r>
              <a:rPr lang="nl-NL" dirty="0" err="1" smtClean="0"/>
              <a:t>where</a:t>
            </a:r>
            <a:r>
              <a:rPr lang="nl-NL" dirty="0" smtClean="0"/>
              <a:t> </a:t>
            </a:r>
            <a:r>
              <a:rPr lang="nl-NL" dirty="0" err="1" smtClean="0"/>
              <a:t>goods</a:t>
            </a:r>
            <a:r>
              <a:rPr lang="nl-NL" dirty="0" smtClean="0"/>
              <a:t> </a:t>
            </a:r>
            <a:r>
              <a:rPr lang="nl-NL" dirty="0" err="1" smtClean="0"/>
              <a:t>originate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, </a:t>
            </a:r>
            <a:r>
              <a:rPr lang="nl-NL" dirty="0" err="1" smtClean="0"/>
              <a:t>unclear</a:t>
            </a:r>
            <a:r>
              <a:rPr lang="nl-NL" dirty="0" smtClean="0"/>
              <a:t> or </a:t>
            </a:r>
            <a:r>
              <a:rPr lang="nl-NL" dirty="0" err="1" smtClean="0"/>
              <a:t>difficult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establish</a:t>
            </a:r>
            <a:r>
              <a:rPr lang="nl-NL" dirty="0" smtClean="0"/>
              <a:t> </a:t>
            </a:r>
            <a:r>
              <a:rPr lang="nl-NL" dirty="0" err="1" smtClean="0"/>
              <a:t>relationship</a:t>
            </a:r>
            <a:r>
              <a:rPr lang="nl-NL" dirty="0" smtClean="0"/>
              <a:t> </a:t>
            </a:r>
            <a:r>
              <a:rPr lang="nl-NL" dirty="0" err="1" smtClean="0"/>
              <a:t>advertiser</a:t>
            </a:r>
            <a:r>
              <a:rPr lang="nl-NL" dirty="0" smtClean="0"/>
              <a:t>-TM </a:t>
            </a:r>
            <a:r>
              <a:rPr lang="nl-NL" dirty="0" err="1" smtClean="0"/>
              <a:t>proprietor</a:t>
            </a:r>
            <a:r>
              <a:rPr lang="nl-NL" dirty="0" smtClean="0"/>
              <a:t>) </a:t>
            </a:r>
            <a:r>
              <a:rPr lang="nl-NL" dirty="0" err="1" smtClean="0"/>
              <a:t>suggest</a:t>
            </a:r>
            <a:r>
              <a:rPr lang="nl-NL" dirty="0" smtClean="0"/>
              <a:t> a </a:t>
            </a:r>
            <a:r>
              <a:rPr lang="nl-NL" dirty="0" err="1" smtClean="0"/>
              <a:t>likelihood</a:t>
            </a:r>
            <a:r>
              <a:rPr lang="nl-NL" dirty="0" smtClean="0"/>
              <a:t> of </a:t>
            </a:r>
            <a:r>
              <a:rPr lang="nl-NL" dirty="0" err="1" smtClean="0"/>
              <a:t>confusion</a:t>
            </a:r>
            <a:r>
              <a:rPr lang="nl-NL" dirty="0" smtClean="0"/>
              <a:t> </a:t>
            </a:r>
            <a:r>
              <a:rPr lang="nl-NL" dirty="0" err="1" smtClean="0"/>
              <a:t>threshold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A61790-6A88-4EC7-91D5-7AFB1B05FF78}" type="slidenum">
              <a:rPr lang="nl-NL" smtClean="0"/>
              <a:pPr/>
              <a:t>15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6DC215-4DA0-4A3F-B388-05A1A93E7E8A}" type="datetime1">
              <a:rPr lang="nl-NL" smtClean="0"/>
              <a:pPr/>
              <a:t>9-3-2012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46347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Art 5(1)(a) TMD </a:t>
            </a:r>
            <a:r>
              <a:rPr lang="nl-NL" dirty="0" err="1" smtClean="0"/>
              <a:t>vs</a:t>
            </a:r>
            <a:r>
              <a:rPr lang="nl-NL" dirty="0" smtClean="0"/>
              <a:t> Art 16 </a:t>
            </a:r>
            <a:r>
              <a:rPr lang="nl-NL" dirty="0" err="1" smtClean="0"/>
              <a:t>TRIPs</a:t>
            </a:r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smtClean="0"/>
              <a:t>Art 16 par 1 </a:t>
            </a:r>
            <a:r>
              <a:rPr lang="nl-NL" dirty="0" err="1" smtClean="0"/>
              <a:t>TRIPs</a:t>
            </a:r>
            <a:endParaRPr lang="nl-NL" dirty="0" smtClean="0"/>
          </a:p>
          <a:p>
            <a:pPr lvl="1"/>
            <a:r>
              <a:rPr lang="nl-NL" dirty="0" err="1" smtClean="0"/>
              <a:t>Protection</a:t>
            </a:r>
            <a:r>
              <a:rPr lang="nl-NL" dirty="0" smtClean="0"/>
              <a:t> </a:t>
            </a:r>
            <a:r>
              <a:rPr lang="nl-NL" dirty="0" err="1" smtClean="0"/>
              <a:t>against</a:t>
            </a:r>
            <a:r>
              <a:rPr lang="nl-NL" dirty="0" smtClean="0"/>
              <a:t> risk of </a:t>
            </a:r>
            <a:r>
              <a:rPr lang="nl-NL" dirty="0" err="1" smtClean="0"/>
              <a:t>confusion</a:t>
            </a:r>
            <a:endParaRPr lang="nl-NL" dirty="0" smtClean="0"/>
          </a:p>
          <a:p>
            <a:pPr lvl="1"/>
            <a:r>
              <a:rPr lang="nl-NL" dirty="0" smtClean="0"/>
              <a:t>“In case of the </a:t>
            </a:r>
            <a:r>
              <a:rPr lang="nl-NL" dirty="0" err="1" smtClean="0"/>
              <a:t>use</a:t>
            </a:r>
            <a:r>
              <a:rPr lang="nl-NL" dirty="0" smtClean="0"/>
              <a:t> of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identical</a:t>
            </a:r>
            <a:r>
              <a:rPr lang="nl-NL" dirty="0" smtClean="0"/>
              <a:t> </a:t>
            </a:r>
            <a:r>
              <a:rPr lang="nl-NL" dirty="0" err="1" smtClean="0"/>
              <a:t>sign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identical</a:t>
            </a:r>
            <a:r>
              <a:rPr lang="nl-NL" dirty="0" smtClean="0"/>
              <a:t> </a:t>
            </a:r>
            <a:r>
              <a:rPr lang="nl-NL" dirty="0" err="1" smtClean="0"/>
              <a:t>goods</a:t>
            </a:r>
            <a:r>
              <a:rPr lang="nl-NL" dirty="0" smtClean="0"/>
              <a:t> or services, a </a:t>
            </a:r>
            <a:r>
              <a:rPr lang="nl-NL" dirty="0" err="1" smtClean="0"/>
              <a:t>likelihood</a:t>
            </a:r>
            <a:r>
              <a:rPr lang="nl-NL" dirty="0" smtClean="0"/>
              <a:t> of </a:t>
            </a:r>
            <a:r>
              <a:rPr lang="nl-NL" dirty="0" err="1" smtClean="0"/>
              <a:t>confusion</a:t>
            </a:r>
            <a:r>
              <a:rPr lang="nl-NL" dirty="0" smtClean="0"/>
              <a:t> </a:t>
            </a:r>
            <a:r>
              <a:rPr lang="nl-NL" dirty="0" err="1" smtClean="0"/>
              <a:t>shall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presumed</a:t>
            </a:r>
            <a:r>
              <a:rPr lang="nl-NL" dirty="0" smtClean="0"/>
              <a:t>”</a:t>
            </a:r>
          </a:p>
          <a:p>
            <a:pPr lvl="1"/>
            <a:r>
              <a:rPr lang="nl-NL" dirty="0" err="1" smtClean="0"/>
              <a:t>Reflected</a:t>
            </a:r>
            <a:r>
              <a:rPr lang="nl-NL" dirty="0" smtClean="0"/>
              <a:t> in art 10 </a:t>
            </a:r>
            <a:r>
              <a:rPr lang="nl-NL" dirty="0" err="1" smtClean="0"/>
              <a:t>cons</a:t>
            </a:r>
            <a:r>
              <a:rPr lang="nl-NL" dirty="0" smtClean="0"/>
              <a:t> TMD: absolute </a:t>
            </a:r>
            <a:r>
              <a:rPr lang="nl-NL" dirty="0" err="1" smtClean="0"/>
              <a:t>protection</a:t>
            </a:r>
            <a:endParaRPr lang="nl-NL" dirty="0" smtClean="0"/>
          </a:p>
          <a:p>
            <a:r>
              <a:rPr lang="nl-NL" dirty="0" err="1" smtClean="0"/>
              <a:t>Requiring</a:t>
            </a:r>
            <a:r>
              <a:rPr lang="nl-NL" dirty="0" smtClean="0"/>
              <a:t> more (detriment </a:t>
            </a:r>
            <a:r>
              <a:rPr lang="nl-NL" dirty="0" err="1" smtClean="0"/>
              <a:t>to</a:t>
            </a:r>
            <a:r>
              <a:rPr lang="nl-NL" dirty="0" smtClean="0"/>
              <a:t> a TM </a:t>
            </a:r>
            <a:r>
              <a:rPr lang="nl-NL" dirty="0" err="1" smtClean="0"/>
              <a:t>function</a:t>
            </a:r>
            <a:r>
              <a:rPr lang="nl-NL" dirty="0" smtClean="0"/>
              <a:t>) is a </a:t>
            </a:r>
            <a:r>
              <a:rPr lang="nl-NL" dirty="0" err="1" smtClean="0"/>
              <a:t>violation</a:t>
            </a:r>
            <a:r>
              <a:rPr lang="nl-NL" dirty="0" smtClean="0"/>
              <a:t> of </a:t>
            </a:r>
            <a:r>
              <a:rPr lang="nl-NL" dirty="0" err="1" smtClean="0"/>
              <a:t>TRIPs</a:t>
            </a:r>
            <a:r>
              <a:rPr lang="nl-NL" dirty="0" smtClean="0"/>
              <a:t> </a:t>
            </a:r>
            <a:r>
              <a:rPr lang="nl-NL" dirty="0" err="1" smtClean="0"/>
              <a:t>treaty</a:t>
            </a:r>
            <a:r>
              <a:rPr lang="nl-NL" dirty="0" smtClean="0"/>
              <a:t> </a:t>
            </a:r>
            <a:r>
              <a:rPr lang="nl-NL" dirty="0" err="1" smtClean="0"/>
              <a:t>obligations</a:t>
            </a:r>
            <a:endParaRPr lang="nl-NL" dirty="0" smtClean="0"/>
          </a:p>
          <a:p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happens</a:t>
            </a:r>
            <a:r>
              <a:rPr lang="nl-NL" dirty="0" smtClean="0"/>
              <a:t> in cases </a:t>
            </a:r>
            <a:r>
              <a:rPr lang="nl-NL" dirty="0" err="1" smtClean="0"/>
              <a:t>like</a:t>
            </a:r>
            <a:r>
              <a:rPr lang="nl-NL" dirty="0" smtClean="0"/>
              <a:t> Google, </a:t>
            </a:r>
            <a:r>
              <a:rPr lang="nl-NL" dirty="0" err="1" smtClean="0"/>
              <a:t>where</a:t>
            </a:r>
            <a:r>
              <a:rPr lang="nl-NL" dirty="0" smtClean="0"/>
              <a:t> the </a:t>
            </a:r>
            <a:r>
              <a:rPr lang="nl-NL" dirty="0" err="1" smtClean="0"/>
              <a:t>CoJ</a:t>
            </a:r>
            <a:r>
              <a:rPr lang="nl-NL" dirty="0" smtClean="0"/>
              <a:t> </a:t>
            </a:r>
            <a:r>
              <a:rPr lang="nl-NL" dirty="0" err="1" smtClean="0"/>
              <a:t>requires</a:t>
            </a:r>
            <a:r>
              <a:rPr lang="nl-NL" dirty="0" smtClean="0"/>
              <a:t> the </a:t>
            </a:r>
            <a:r>
              <a:rPr lang="nl-NL" dirty="0" err="1" smtClean="0"/>
              <a:t>origin</a:t>
            </a:r>
            <a:r>
              <a:rPr lang="nl-NL" dirty="0" smtClean="0"/>
              <a:t> </a:t>
            </a:r>
            <a:r>
              <a:rPr lang="nl-NL" dirty="0" err="1" smtClean="0"/>
              <a:t>function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affected</a:t>
            </a:r>
            <a:r>
              <a:rPr lang="nl-NL" dirty="0" smtClean="0"/>
              <a:t> (</a:t>
            </a:r>
            <a:r>
              <a:rPr lang="nl-NL" dirty="0" err="1" smtClean="0"/>
              <a:t>other</a:t>
            </a:r>
            <a:r>
              <a:rPr lang="nl-NL" dirty="0" smtClean="0"/>
              <a:t> </a:t>
            </a:r>
            <a:r>
              <a:rPr lang="nl-NL" dirty="0" err="1" smtClean="0"/>
              <a:t>would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relevant)</a:t>
            </a:r>
          </a:p>
          <a:p>
            <a:r>
              <a:rPr lang="nl-NL" dirty="0" err="1" smtClean="0"/>
              <a:t>Maybe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escape in the </a:t>
            </a:r>
            <a:r>
              <a:rPr lang="nl-NL" i="1" dirty="0" err="1" smtClean="0"/>
              <a:t>presumption</a:t>
            </a:r>
            <a:r>
              <a:rPr lang="nl-NL" dirty="0" smtClean="0"/>
              <a:t> of LOC</a:t>
            </a:r>
          </a:p>
          <a:p>
            <a:r>
              <a:rPr lang="nl-NL" dirty="0" smtClean="0"/>
              <a:t>But </a:t>
            </a:r>
            <a:r>
              <a:rPr lang="nl-NL" dirty="0" err="1" smtClean="0"/>
              <a:t>then</a:t>
            </a:r>
            <a:r>
              <a:rPr lang="nl-NL" dirty="0" smtClean="0"/>
              <a:t> at </a:t>
            </a:r>
            <a:r>
              <a:rPr lang="nl-NL" dirty="0" err="1" smtClean="0"/>
              <a:t>least</a:t>
            </a:r>
            <a:r>
              <a:rPr lang="nl-NL" dirty="0" smtClean="0"/>
              <a:t> </a:t>
            </a:r>
            <a:r>
              <a:rPr lang="nl-NL" dirty="0" err="1" smtClean="0"/>
              <a:t>burden</a:t>
            </a:r>
            <a:r>
              <a:rPr lang="nl-NL" dirty="0" smtClean="0"/>
              <a:t> of </a:t>
            </a:r>
            <a:r>
              <a:rPr lang="nl-NL" dirty="0" err="1" smtClean="0"/>
              <a:t>proof</a:t>
            </a:r>
            <a:r>
              <a:rPr lang="nl-NL" dirty="0" smtClean="0"/>
              <a:t> of no detriment, on </a:t>
            </a:r>
            <a:r>
              <a:rPr lang="nl-NL" dirty="0" err="1" smtClean="0"/>
              <a:t>defendant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A61790-6A88-4EC7-91D5-7AFB1B05FF78}" type="slidenum">
              <a:rPr lang="nl-NL" smtClean="0"/>
              <a:pPr/>
              <a:t>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6DC215-4DA0-4A3F-B388-05A1A93E7E8A}" type="datetime1">
              <a:rPr lang="nl-NL" smtClean="0"/>
              <a:pPr/>
              <a:t>9-3-2012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40613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Art 5(1)(b) TMD </a:t>
            </a:r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err="1" smtClean="0"/>
              <a:t>Due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required</a:t>
            </a:r>
            <a:r>
              <a:rPr lang="nl-NL" dirty="0" smtClean="0"/>
              <a:t> risk of </a:t>
            </a:r>
            <a:r>
              <a:rPr lang="nl-NL" dirty="0" err="1" smtClean="0"/>
              <a:t>confusion</a:t>
            </a:r>
            <a:r>
              <a:rPr lang="nl-NL" dirty="0" smtClean="0"/>
              <a:t>: </a:t>
            </a:r>
            <a:r>
              <a:rPr lang="nl-NL" dirty="0" err="1" smtClean="0"/>
              <a:t>always</a:t>
            </a:r>
            <a:r>
              <a:rPr lang="nl-NL" dirty="0" smtClean="0"/>
              <a:t> detriment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origin</a:t>
            </a:r>
            <a:r>
              <a:rPr lang="nl-NL" dirty="0" smtClean="0"/>
              <a:t> </a:t>
            </a:r>
            <a:r>
              <a:rPr lang="nl-NL" dirty="0" err="1" smtClean="0"/>
              <a:t>function</a:t>
            </a:r>
            <a:endParaRPr lang="nl-NL" dirty="0" smtClean="0"/>
          </a:p>
          <a:p>
            <a:r>
              <a:rPr lang="nl-NL" dirty="0" smtClean="0"/>
              <a:t>But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only</a:t>
            </a:r>
            <a:r>
              <a:rPr lang="nl-NL" dirty="0" smtClean="0"/>
              <a:t> </a:t>
            </a:r>
            <a:r>
              <a:rPr lang="nl-NL" dirty="0" err="1" smtClean="0"/>
              <a:t>when</a:t>
            </a:r>
            <a:r>
              <a:rPr lang="nl-NL" dirty="0" smtClean="0"/>
              <a:t> the relevant public </a:t>
            </a:r>
            <a:r>
              <a:rPr lang="nl-NL" dirty="0" err="1" smtClean="0"/>
              <a:t>believes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the </a:t>
            </a:r>
            <a:r>
              <a:rPr lang="nl-NL" dirty="0" err="1" smtClean="0"/>
              <a:t>goods</a:t>
            </a:r>
            <a:r>
              <a:rPr lang="nl-NL" dirty="0" smtClean="0"/>
              <a:t> or </a:t>
            </a:r>
            <a:r>
              <a:rPr lang="nl-NL" dirty="0" err="1" smtClean="0"/>
              <a:t>servoces</a:t>
            </a:r>
            <a:r>
              <a:rPr lang="nl-NL" dirty="0" smtClean="0"/>
              <a:t> </a:t>
            </a:r>
            <a:r>
              <a:rPr lang="nl-NL" dirty="0" err="1" smtClean="0"/>
              <a:t>come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the </a:t>
            </a:r>
            <a:r>
              <a:rPr lang="nl-NL" dirty="0" err="1" smtClean="0"/>
              <a:t>same</a:t>
            </a:r>
            <a:r>
              <a:rPr lang="nl-NL" dirty="0" smtClean="0"/>
              <a:t> or </a:t>
            </a:r>
            <a:r>
              <a:rPr lang="nl-NL" dirty="0" err="1" smtClean="0"/>
              <a:t>commercially</a:t>
            </a:r>
            <a:r>
              <a:rPr lang="nl-NL" dirty="0" smtClean="0"/>
              <a:t> </a:t>
            </a:r>
            <a:r>
              <a:rPr lang="nl-NL" dirty="0" err="1" smtClean="0"/>
              <a:t>linked</a:t>
            </a:r>
            <a:r>
              <a:rPr lang="nl-NL" dirty="0" smtClean="0"/>
              <a:t> </a:t>
            </a:r>
            <a:r>
              <a:rPr lang="nl-NL" dirty="0" err="1" smtClean="0"/>
              <a:t>undertakings</a:t>
            </a:r>
            <a:endParaRPr lang="nl-NL" dirty="0" smtClean="0"/>
          </a:p>
          <a:p>
            <a:r>
              <a:rPr lang="nl-NL" dirty="0" err="1" smtClean="0"/>
              <a:t>Also</a:t>
            </a:r>
            <a:r>
              <a:rPr lang="nl-NL" dirty="0" smtClean="0"/>
              <a:t> the </a:t>
            </a:r>
            <a:r>
              <a:rPr lang="nl-NL" dirty="0" err="1" smtClean="0"/>
              <a:t>same</a:t>
            </a:r>
            <a:r>
              <a:rPr lang="nl-NL" dirty="0" smtClean="0"/>
              <a:t> </a:t>
            </a:r>
            <a:r>
              <a:rPr lang="nl-NL" dirty="0" err="1" smtClean="0"/>
              <a:t>requirements</a:t>
            </a:r>
            <a:r>
              <a:rPr lang="nl-NL" dirty="0" smtClean="0"/>
              <a:t> as </a:t>
            </a:r>
            <a:r>
              <a:rPr lang="nl-NL" dirty="0" err="1" smtClean="0"/>
              <a:t>under</a:t>
            </a:r>
            <a:r>
              <a:rPr lang="nl-NL" dirty="0" smtClean="0"/>
              <a:t> 5(1)(a) TMD, as </a:t>
            </a:r>
            <a:r>
              <a:rPr lang="nl-NL" dirty="0" err="1" smtClean="0"/>
              <a:t>to</a:t>
            </a:r>
            <a:r>
              <a:rPr lang="nl-NL" dirty="0" smtClean="0"/>
              <a:t> the </a:t>
            </a:r>
            <a:r>
              <a:rPr lang="nl-NL" dirty="0" err="1" smtClean="0"/>
              <a:t>origin</a:t>
            </a:r>
            <a:r>
              <a:rPr lang="nl-NL" dirty="0" smtClean="0"/>
              <a:t> </a:t>
            </a:r>
            <a:r>
              <a:rPr lang="nl-NL" dirty="0" err="1" smtClean="0"/>
              <a:t>function</a:t>
            </a:r>
            <a:r>
              <a:rPr lang="nl-NL" dirty="0" smtClean="0"/>
              <a:t> </a:t>
            </a:r>
            <a:r>
              <a:rPr lang="nl-NL" dirty="0" err="1" smtClean="0"/>
              <a:t>being</a:t>
            </a:r>
            <a:r>
              <a:rPr lang="nl-NL" dirty="0" smtClean="0"/>
              <a:t> </a:t>
            </a:r>
            <a:r>
              <a:rPr lang="nl-NL" dirty="0" err="1" smtClean="0"/>
              <a:t>affected</a:t>
            </a:r>
            <a:r>
              <a:rPr lang="nl-NL" dirty="0" smtClean="0"/>
              <a:t>, </a:t>
            </a:r>
            <a:r>
              <a:rPr lang="nl-NL" dirty="0" err="1" smtClean="0"/>
              <a:t>apply</a:t>
            </a:r>
            <a:r>
              <a:rPr lang="nl-NL" dirty="0" smtClean="0"/>
              <a:t> (</a:t>
            </a:r>
            <a:r>
              <a:rPr lang="nl-NL" dirty="0" err="1" smtClean="0"/>
              <a:t>Bergspechte</a:t>
            </a:r>
            <a:r>
              <a:rPr lang="nl-NL" dirty="0" smtClean="0"/>
              <a:t>)</a:t>
            </a:r>
          </a:p>
          <a:p>
            <a:r>
              <a:rPr lang="nl-NL" dirty="0" err="1" smtClean="0"/>
              <a:t>Applying</a:t>
            </a:r>
            <a:r>
              <a:rPr lang="nl-NL" dirty="0" smtClean="0"/>
              <a:t> the </a:t>
            </a:r>
            <a:r>
              <a:rPr lang="nl-NL" dirty="0" err="1" smtClean="0"/>
              <a:t>same</a:t>
            </a:r>
            <a:r>
              <a:rPr lang="nl-NL" dirty="0" smtClean="0"/>
              <a:t> test </a:t>
            </a:r>
            <a:r>
              <a:rPr lang="nl-NL" dirty="0" err="1" smtClean="0"/>
              <a:t>under</a:t>
            </a:r>
            <a:r>
              <a:rPr lang="nl-NL" dirty="0" smtClean="0"/>
              <a:t> 5(1)(a) TMD </a:t>
            </a:r>
            <a:r>
              <a:rPr lang="nl-NL" dirty="0" err="1" smtClean="0"/>
              <a:t>and</a:t>
            </a:r>
            <a:r>
              <a:rPr lang="nl-NL" dirty="0" smtClean="0"/>
              <a:t> 5(1)(b) TMD </a:t>
            </a:r>
            <a:r>
              <a:rPr lang="nl-NL" dirty="0" err="1" smtClean="0"/>
              <a:t>seems</a:t>
            </a:r>
            <a:r>
              <a:rPr lang="nl-NL" dirty="0" smtClean="0"/>
              <a:t> </a:t>
            </a:r>
            <a:r>
              <a:rPr lang="nl-NL" dirty="0" err="1" smtClean="0"/>
              <a:t>certainly</a:t>
            </a:r>
            <a:r>
              <a:rPr lang="nl-NL" dirty="0" smtClean="0"/>
              <a:t> in </a:t>
            </a:r>
            <a:r>
              <a:rPr lang="nl-NL" dirty="0" err="1" smtClean="0"/>
              <a:t>violation</a:t>
            </a:r>
            <a:r>
              <a:rPr lang="nl-NL" dirty="0" smtClean="0"/>
              <a:t> of art 16 </a:t>
            </a:r>
            <a:r>
              <a:rPr lang="nl-NL" dirty="0" err="1" smtClean="0"/>
              <a:t>TRIPs</a:t>
            </a:r>
            <a:r>
              <a:rPr lang="nl-NL" dirty="0" smtClean="0"/>
              <a:t>, </a:t>
            </a:r>
            <a:r>
              <a:rPr lang="nl-NL" dirty="0" err="1" smtClean="0"/>
              <a:t>that</a:t>
            </a:r>
            <a:r>
              <a:rPr lang="nl-NL" dirty="0" smtClean="0"/>
              <a:t> </a:t>
            </a:r>
            <a:r>
              <a:rPr lang="nl-NL" dirty="0" err="1" smtClean="0"/>
              <a:t>clearly</a:t>
            </a:r>
            <a:r>
              <a:rPr lang="nl-NL" dirty="0" smtClean="0"/>
              <a:t> </a:t>
            </a:r>
            <a:r>
              <a:rPr lang="nl-NL" dirty="0" err="1" smtClean="0"/>
              <a:t>distinguishes</a:t>
            </a:r>
            <a:r>
              <a:rPr lang="nl-NL" dirty="0" smtClean="0"/>
              <a:t> the </a:t>
            </a:r>
            <a:r>
              <a:rPr lang="nl-NL" dirty="0" err="1" smtClean="0"/>
              <a:t>two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The </a:t>
            </a:r>
            <a:r>
              <a:rPr lang="nl-NL" dirty="0" err="1" smtClean="0"/>
              <a:t>CoJ</a:t>
            </a:r>
            <a:r>
              <a:rPr lang="nl-NL" dirty="0" smtClean="0"/>
              <a:t> </a:t>
            </a:r>
            <a:r>
              <a:rPr lang="nl-NL" dirty="0" err="1" smtClean="0"/>
              <a:t>seems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on the wrong track, </a:t>
            </a:r>
            <a:r>
              <a:rPr lang="nl-NL" dirty="0" err="1" smtClean="0"/>
              <a:t>either</a:t>
            </a:r>
            <a:r>
              <a:rPr lang="nl-NL" dirty="0" smtClean="0"/>
              <a:t> on 5(1)(a) TMD or on 5(1)(b) TMD, or on </a:t>
            </a:r>
            <a:r>
              <a:rPr lang="nl-NL" dirty="0" err="1" smtClean="0"/>
              <a:t>both</a:t>
            </a:r>
            <a:endParaRPr lang="nl-NL" dirty="0" smtClean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A61790-6A88-4EC7-91D5-7AFB1B05FF78}" type="slidenum">
              <a:rPr lang="nl-NL" smtClean="0"/>
              <a:pPr/>
              <a:t>17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6DC215-4DA0-4A3F-B388-05A1A93E7E8A}" type="datetime1">
              <a:rPr lang="nl-NL" smtClean="0"/>
              <a:pPr/>
              <a:t>9-3-2012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40613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A61790-6A88-4EC7-91D5-7AFB1B05FF78}" type="slidenum">
              <a:rPr lang="nl-NL" smtClean="0"/>
              <a:pPr/>
              <a:t>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9208E0-E231-48A1-8A6E-A8D0DA75B7ED}" type="datetime1">
              <a:rPr lang="nl-NL" smtClean="0"/>
              <a:pPr/>
              <a:t>9-3-2012</a:t>
            </a:fld>
            <a:endParaRPr lang="nl-NL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61465" y="1617601"/>
            <a:ext cx="7758000" cy="2242017"/>
          </a:xfrm>
        </p:spPr>
        <p:txBody>
          <a:bodyPr/>
          <a:lstStyle/>
          <a:p>
            <a:pPr algn="ctr"/>
            <a:r>
              <a:rPr lang="nl-NL" dirty="0" err="1" smtClean="0"/>
              <a:t>Thank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!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6" name="Title 7"/>
          <p:cNvSpPr txBox="1">
            <a:spLocks/>
          </p:cNvSpPr>
          <p:nvPr/>
        </p:nvSpPr>
        <p:spPr bwMode="gray">
          <a:xfrm>
            <a:off x="948814" y="4350168"/>
            <a:ext cx="7758000" cy="1169544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algn="l" defTabSz="914239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200" dirty="0" smtClean="0"/>
              <a:t>Prof. Tobias Cohen Jehoram</a:t>
            </a:r>
          </a:p>
          <a:p>
            <a:r>
              <a:rPr lang="nl-NL" sz="1200" dirty="0" smtClean="0"/>
              <a:t>De Brauw Blackstone Westbroek / Erasmus University Rotterdam</a:t>
            </a:r>
          </a:p>
          <a:p>
            <a:r>
              <a:rPr lang="nl-NL" sz="1200" dirty="0" err="1" smtClean="0"/>
              <a:t>Tobias.cohen</a:t>
            </a:r>
            <a:r>
              <a:rPr lang="nl-NL" sz="1200" dirty="0" smtClean="0"/>
              <a:t> jehoram@debrauw.com</a:t>
            </a:r>
            <a:r>
              <a:rPr lang="nl-NL" dirty="0" smtClean="0"/>
              <a:t>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A61790-6A88-4EC7-91D5-7AFB1B05FF78}" type="slidenum">
              <a:rPr lang="nl-NL" smtClean="0"/>
              <a:pPr/>
              <a:t>19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C555A2E-7898-449C-8EF6-7C23BB75B63F}" type="datetime1">
              <a:rPr lang="nl-NL" smtClean="0"/>
              <a:pPr/>
              <a:t>9-3-2012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Overview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3705497" y="1849959"/>
            <a:ext cx="4843080" cy="4115088"/>
          </a:xfrm>
        </p:spPr>
        <p:txBody>
          <a:bodyPr/>
          <a:lstStyle/>
          <a:p>
            <a:r>
              <a:rPr lang="nl-NL" dirty="0" smtClean="0"/>
              <a:t>Brief </a:t>
            </a:r>
            <a:r>
              <a:rPr lang="nl-NL" dirty="0" err="1" smtClean="0"/>
              <a:t>history</a:t>
            </a:r>
            <a:endParaRPr lang="nl-NL" dirty="0" smtClean="0"/>
          </a:p>
          <a:p>
            <a:r>
              <a:rPr lang="nl-NL" dirty="0" err="1" smtClean="0"/>
              <a:t>Factual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legal</a:t>
            </a:r>
            <a:r>
              <a:rPr lang="nl-NL" dirty="0" smtClean="0"/>
              <a:t> background</a:t>
            </a:r>
          </a:p>
          <a:p>
            <a:r>
              <a:rPr lang="nl-NL" dirty="0" smtClean="0"/>
              <a:t>The </a:t>
            </a:r>
            <a:r>
              <a:rPr lang="nl-NL" dirty="0" err="1" smtClean="0"/>
              <a:t>functions</a:t>
            </a:r>
            <a:r>
              <a:rPr lang="nl-NL" dirty="0" smtClean="0"/>
              <a:t> </a:t>
            </a:r>
            <a:r>
              <a:rPr lang="nl-NL" dirty="0" err="1" smtClean="0"/>
              <a:t>according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the </a:t>
            </a:r>
            <a:r>
              <a:rPr lang="nl-NL" dirty="0" err="1" smtClean="0"/>
              <a:t>CoJ</a:t>
            </a:r>
            <a:endParaRPr lang="nl-NL" dirty="0" smtClean="0"/>
          </a:p>
          <a:p>
            <a:r>
              <a:rPr lang="nl-NL" dirty="0" err="1" smtClean="0"/>
              <a:t>What</a:t>
            </a:r>
            <a:r>
              <a:rPr lang="nl-NL" dirty="0" smtClean="0"/>
              <a:t> do the </a:t>
            </a:r>
            <a:r>
              <a:rPr lang="nl-NL" dirty="0" err="1" smtClean="0"/>
              <a:t>protected</a:t>
            </a:r>
            <a:r>
              <a:rPr lang="nl-NL" dirty="0" smtClean="0"/>
              <a:t> </a:t>
            </a:r>
            <a:r>
              <a:rPr lang="nl-NL" dirty="0" err="1" smtClean="0"/>
              <a:t>functions</a:t>
            </a:r>
            <a:r>
              <a:rPr lang="nl-NL" dirty="0" smtClean="0"/>
              <a:t> cover?</a:t>
            </a:r>
          </a:p>
          <a:p>
            <a:r>
              <a:rPr lang="nl-NL" dirty="0" err="1" smtClean="0"/>
              <a:t>Which</a:t>
            </a:r>
            <a:r>
              <a:rPr lang="nl-NL" dirty="0" smtClean="0"/>
              <a:t> </a:t>
            </a:r>
            <a:r>
              <a:rPr lang="nl-NL" dirty="0" err="1" smtClean="0"/>
              <a:t>function</a:t>
            </a:r>
            <a:r>
              <a:rPr lang="nl-NL" dirty="0" smtClean="0"/>
              <a:t> is relevant </a:t>
            </a:r>
            <a:r>
              <a:rPr lang="nl-NL" dirty="0" err="1" smtClean="0"/>
              <a:t>when</a:t>
            </a:r>
            <a:r>
              <a:rPr lang="nl-NL" dirty="0" smtClean="0"/>
              <a:t>?</a:t>
            </a:r>
          </a:p>
          <a:p>
            <a:r>
              <a:rPr lang="nl-NL" dirty="0" err="1" smtClean="0"/>
              <a:t>Effects</a:t>
            </a:r>
            <a:r>
              <a:rPr lang="nl-NL" dirty="0" smtClean="0"/>
              <a:t> </a:t>
            </a:r>
            <a:r>
              <a:rPr lang="nl-NL" dirty="0" err="1" smtClean="0"/>
              <a:t>under</a:t>
            </a:r>
            <a:r>
              <a:rPr lang="nl-NL" dirty="0" smtClean="0"/>
              <a:t> 5(1)(a) TMD</a:t>
            </a:r>
          </a:p>
          <a:p>
            <a:r>
              <a:rPr lang="nl-NL" dirty="0" err="1" smtClean="0"/>
              <a:t>Effects</a:t>
            </a:r>
            <a:r>
              <a:rPr lang="nl-NL" dirty="0" smtClean="0"/>
              <a:t> </a:t>
            </a:r>
            <a:r>
              <a:rPr lang="nl-NL" dirty="0" err="1" smtClean="0"/>
              <a:t>under</a:t>
            </a:r>
            <a:r>
              <a:rPr lang="nl-NL" dirty="0" smtClean="0"/>
              <a:t> 5(1)(b) TMD</a:t>
            </a:r>
          </a:p>
          <a:p>
            <a:r>
              <a:rPr lang="nl-NL" dirty="0" err="1" smtClean="0"/>
              <a:t>Relationship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treaty</a:t>
            </a:r>
            <a:r>
              <a:rPr lang="nl-NL" dirty="0" smtClean="0"/>
              <a:t> </a:t>
            </a:r>
            <a:r>
              <a:rPr lang="nl-NL" dirty="0" err="1" smtClean="0"/>
              <a:t>obligations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A61790-6A88-4EC7-91D5-7AFB1B05FF78}" type="slidenum">
              <a:rPr lang="nl-NL" smtClean="0"/>
              <a:pPr/>
              <a:t>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0EF7AB9-FC49-44F2-BC25-549B93E276EE}" type="datetime1">
              <a:rPr lang="nl-NL" smtClean="0"/>
              <a:pPr/>
              <a:t>9-3-2012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theory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No basis in the Directive or Regulation</a:t>
            </a:r>
          </a:p>
          <a:p>
            <a:r>
              <a:rPr lang="en-US" dirty="0" smtClean="0"/>
              <a:t>100% created, interpreted and defined by </a:t>
            </a:r>
            <a:r>
              <a:rPr lang="en-US" dirty="0" err="1" smtClean="0"/>
              <a:t>CoJ</a:t>
            </a:r>
            <a:endParaRPr lang="en-US" dirty="0" smtClean="0"/>
          </a:p>
          <a:p>
            <a:r>
              <a:rPr lang="en-US" dirty="0" smtClean="0"/>
              <a:t>Important to see where it, and where the </a:t>
            </a:r>
            <a:r>
              <a:rPr lang="en-US" dirty="0" err="1" smtClean="0"/>
              <a:t>CoJ</a:t>
            </a:r>
            <a:r>
              <a:rPr lang="en-US" dirty="0" smtClean="0"/>
              <a:t> were coming from</a:t>
            </a:r>
          </a:p>
          <a:p>
            <a:r>
              <a:rPr lang="en-US" dirty="0" smtClean="0"/>
              <a:t>In order to understand its meaning</a:t>
            </a:r>
          </a:p>
          <a:p>
            <a:r>
              <a:rPr lang="en-US" dirty="0" smtClean="0"/>
              <a:t>And the way the </a:t>
            </a:r>
            <a:r>
              <a:rPr lang="en-US" dirty="0" err="1" smtClean="0"/>
              <a:t>CoJ</a:t>
            </a:r>
            <a:r>
              <a:rPr lang="en-US" dirty="0" smtClean="0"/>
              <a:t> is thinking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A61790-6A88-4EC7-91D5-7AFB1B05FF78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F6A5974-927B-4B74-90F4-1CD24500AE66}" type="datetime1">
              <a:rPr lang="nl-NL" smtClean="0"/>
              <a:pPr/>
              <a:t>9-3-2012</a:t>
            </a:fld>
            <a:endParaRPr lang="nl-NL" dirty="0"/>
          </a:p>
        </p:txBody>
      </p:sp>
      <p:pic>
        <p:nvPicPr>
          <p:cNvPr id="1026" name="Picture 2" descr="http://uploads7.wikipaintings.org/images/marc-chagall/moses-received-the-tablets-of-law.jpg!xlMedi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8568" y="3616391"/>
            <a:ext cx="3491540" cy="279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3399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History</a:t>
            </a:r>
            <a:r>
              <a:rPr lang="nl-NL" dirty="0" smtClean="0"/>
              <a:t> of the </a:t>
            </a:r>
            <a:r>
              <a:rPr lang="nl-NL" dirty="0" err="1" smtClean="0"/>
              <a:t>Function</a:t>
            </a:r>
            <a:r>
              <a:rPr lang="nl-NL" dirty="0" smtClean="0"/>
              <a:t> </a:t>
            </a:r>
            <a:r>
              <a:rPr lang="nl-NL" dirty="0" err="1" smtClean="0"/>
              <a:t>Theory</a:t>
            </a:r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err="1" smtClean="0"/>
              <a:t>CoJ</a:t>
            </a:r>
            <a:r>
              <a:rPr lang="nl-NL" dirty="0" smtClean="0"/>
              <a:t> </a:t>
            </a:r>
            <a:r>
              <a:rPr lang="nl-NL" dirty="0" err="1" smtClean="0"/>
              <a:t>Hölterhoff</a:t>
            </a:r>
            <a:r>
              <a:rPr lang="nl-NL" dirty="0" smtClean="0"/>
              <a:t>/</a:t>
            </a:r>
            <a:r>
              <a:rPr lang="nl-NL" dirty="0" err="1" smtClean="0"/>
              <a:t>Freiesleben</a:t>
            </a:r>
            <a:r>
              <a:rPr lang="nl-NL" dirty="0" smtClean="0"/>
              <a:t> 14 May 2002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It is common ground that, in such a situation, the use of the trade mark is a use in the course of trade in relation to products identical with or similar to those for which the trade mark was </a:t>
            </a:r>
            <a:r>
              <a:rPr lang="en-US" dirty="0" smtClean="0"/>
              <a:t>registered</a:t>
            </a:r>
            <a:r>
              <a:rPr lang="en-US" dirty="0"/>
              <a:t> </a:t>
            </a:r>
            <a:r>
              <a:rPr lang="en-US" dirty="0" smtClean="0"/>
              <a:t>(sic)</a:t>
            </a:r>
            <a:endParaRPr lang="nl-NL" dirty="0" smtClean="0"/>
          </a:p>
          <a:p>
            <a:pPr lvl="1"/>
            <a:r>
              <a:rPr lang="en-US" sz="2800" dirty="0" smtClean="0"/>
              <a:t> </a:t>
            </a:r>
            <a:r>
              <a:rPr lang="en-US" dirty="0"/>
              <a:t>no question of the trade mark used being perceived as a sign indicative of the undertaking of origin. </a:t>
            </a:r>
            <a:endParaRPr lang="en-US" dirty="0" smtClean="0"/>
          </a:p>
          <a:p>
            <a:pPr lvl="1"/>
            <a:r>
              <a:rPr lang="en-US" sz="2800" dirty="0" smtClean="0"/>
              <a:t> </a:t>
            </a:r>
            <a:r>
              <a:rPr lang="en-US" dirty="0"/>
              <a:t>the use of the trade mark does not infringe any of </a:t>
            </a:r>
            <a:r>
              <a:rPr lang="en-US" u="sng" dirty="0"/>
              <a:t>the interests which Article 5(1) is intended to protect</a:t>
            </a:r>
            <a:r>
              <a:rPr lang="en-US" dirty="0"/>
              <a:t>. </a:t>
            </a:r>
            <a:endParaRPr lang="nl-NL" dirty="0"/>
          </a:p>
          <a:p>
            <a:pPr lvl="1"/>
            <a:r>
              <a:rPr lang="nl-NL" dirty="0" err="1" smtClean="0"/>
              <a:t>Mistake</a:t>
            </a:r>
            <a:r>
              <a:rPr lang="nl-NL" dirty="0" smtClean="0"/>
              <a:t>?</a:t>
            </a:r>
          </a:p>
          <a:p>
            <a:r>
              <a:rPr lang="nl-NL" dirty="0" smtClean="0"/>
              <a:t>But of course </a:t>
            </a:r>
            <a:r>
              <a:rPr lang="nl-NL" dirty="0" err="1" smtClean="0"/>
              <a:t>followed</a:t>
            </a:r>
            <a:r>
              <a:rPr lang="nl-NL" dirty="0" smtClean="0"/>
              <a:t> in </a:t>
            </a:r>
            <a:r>
              <a:rPr lang="nl-NL" dirty="0" err="1" smtClean="0"/>
              <a:t>Arsenal</a:t>
            </a:r>
            <a:r>
              <a:rPr lang="nl-NL" dirty="0" smtClean="0"/>
              <a:t>/reed, Budweiser, Opel/</a:t>
            </a:r>
            <a:r>
              <a:rPr lang="nl-NL" dirty="0" err="1" smtClean="0"/>
              <a:t>Autec</a:t>
            </a:r>
            <a:r>
              <a:rPr lang="nl-NL" dirty="0" smtClean="0"/>
              <a:t>, Google France, </a:t>
            </a:r>
            <a:r>
              <a:rPr lang="nl-NL" dirty="0" err="1" smtClean="0"/>
              <a:t>Interflora</a:t>
            </a:r>
            <a:r>
              <a:rPr lang="nl-NL" dirty="0" smtClean="0"/>
              <a:t>…</a:t>
            </a:r>
          </a:p>
          <a:p>
            <a:r>
              <a:rPr lang="nl-NL" dirty="0" smtClean="0"/>
              <a:t>First </a:t>
            </a:r>
            <a:r>
              <a:rPr lang="nl-NL" dirty="0" err="1" smtClean="0"/>
              <a:t>only</a:t>
            </a:r>
            <a:r>
              <a:rPr lang="nl-NL" dirty="0" smtClean="0"/>
              <a:t> in </a:t>
            </a:r>
            <a:r>
              <a:rPr lang="nl-NL" dirty="0" err="1" smtClean="0"/>
              <a:t>relation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5(1)TMD, later </a:t>
            </a:r>
            <a:r>
              <a:rPr lang="nl-NL" dirty="0" err="1" smtClean="0"/>
              <a:t>also</a:t>
            </a:r>
            <a:r>
              <a:rPr lang="nl-NL" dirty="0" smtClean="0"/>
              <a:t> 5(2) TMD (L’Oréal/</a:t>
            </a:r>
            <a:r>
              <a:rPr lang="nl-NL" dirty="0" err="1" smtClean="0"/>
              <a:t>Bellure</a:t>
            </a:r>
            <a:r>
              <a:rPr lang="nl-NL" dirty="0" smtClean="0"/>
              <a:t>)</a:t>
            </a:r>
          </a:p>
          <a:p>
            <a:endParaRPr lang="nl-NL" dirty="0"/>
          </a:p>
          <a:p>
            <a:r>
              <a:rPr lang="nl-NL" dirty="0" err="1" smtClean="0"/>
              <a:t>Where</a:t>
            </a:r>
            <a:r>
              <a:rPr lang="nl-NL" dirty="0" smtClean="0"/>
              <a:t> does the </a:t>
            </a:r>
            <a:r>
              <a:rPr lang="nl-NL" dirty="0" err="1" smtClean="0"/>
              <a:t>theory</a:t>
            </a:r>
            <a:r>
              <a:rPr lang="nl-NL" dirty="0" smtClean="0"/>
              <a:t> </a:t>
            </a:r>
            <a:r>
              <a:rPr lang="nl-NL" dirty="0" err="1" smtClean="0"/>
              <a:t>come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?</a:t>
            </a:r>
          </a:p>
          <a:p>
            <a:endParaRPr lang="nl-NL" dirty="0" smtClean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A61790-6A88-4EC7-91D5-7AFB1B05FF78}" type="slidenum">
              <a:rPr lang="nl-NL" smtClean="0"/>
              <a:pPr/>
              <a:t>4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6DC215-4DA0-4A3F-B388-05A1A93E7E8A}" type="datetime1">
              <a:rPr lang="nl-NL" smtClean="0"/>
              <a:pPr/>
              <a:t>9-3-2012</a:t>
            </a:fld>
            <a:endParaRPr lang="nl-NL" dirty="0"/>
          </a:p>
        </p:txBody>
      </p:sp>
      <p:pic>
        <p:nvPicPr>
          <p:cNvPr id="2050" name="Picture 2" descr="http://www.am-diamonds.com/thumbscuts/spiritsu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4968" y="459692"/>
            <a:ext cx="1095505" cy="1095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ancy diamond shapes and cut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151" y="5450975"/>
            <a:ext cx="1218278" cy="124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problem due to extending scope of harmonization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CoJ</a:t>
            </a:r>
            <a:r>
              <a:rPr lang="en-US" dirty="0" smtClean="0"/>
              <a:t> wanted and wants to extend the scope of harmonized trademark law as far as possible</a:t>
            </a:r>
          </a:p>
          <a:p>
            <a:r>
              <a:rPr lang="en-US" dirty="0" smtClean="0"/>
              <a:t>So that it comes within its reach; cannot rule on art 5(5) TMD</a:t>
            </a:r>
          </a:p>
          <a:p>
            <a:r>
              <a:rPr lang="en-US" dirty="0" smtClean="0"/>
              <a:t>5(1)(a) TMD once written for cases of counterfeit, rip offs and the basic monopoly</a:t>
            </a:r>
          </a:p>
          <a:p>
            <a:r>
              <a:rPr lang="en-US" dirty="0" err="1" smtClean="0"/>
              <a:t>CoJ</a:t>
            </a:r>
            <a:r>
              <a:rPr lang="en-US" dirty="0" smtClean="0"/>
              <a:t> extended 5(1)(a) TMD </a:t>
            </a:r>
            <a:r>
              <a:rPr lang="en-US" dirty="0"/>
              <a:t>application </a:t>
            </a:r>
            <a:r>
              <a:rPr lang="en-US" dirty="0" smtClean="0"/>
              <a:t>to</a:t>
            </a:r>
          </a:p>
          <a:p>
            <a:pPr lvl="1"/>
            <a:r>
              <a:rPr lang="en-US" dirty="0" smtClean="0"/>
              <a:t>Comparative advertising (O2)</a:t>
            </a:r>
          </a:p>
          <a:p>
            <a:pPr lvl="1"/>
            <a:r>
              <a:rPr lang="en-US" dirty="0" smtClean="0"/>
              <a:t>Use as a reference in general (Opel/</a:t>
            </a:r>
            <a:r>
              <a:rPr lang="en-US" dirty="0" err="1" smtClean="0"/>
              <a:t>Autec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Any affixing to the product (Budweiser)</a:t>
            </a:r>
          </a:p>
          <a:p>
            <a:pPr lvl="1"/>
            <a:r>
              <a:rPr lang="en-US" dirty="0" err="1" smtClean="0"/>
              <a:t>Tradename</a:t>
            </a:r>
            <a:r>
              <a:rPr lang="en-US" dirty="0" smtClean="0"/>
              <a:t> use when the public sees a link between TM and product/service (after </a:t>
            </a:r>
            <a:r>
              <a:rPr lang="en-US" dirty="0" err="1" smtClean="0"/>
              <a:t>Robeco</a:t>
            </a:r>
            <a:r>
              <a:rPr lang="en-US" dirty="0" smtClean="0"/>
              <a:t>/</a:t>
            </a:r>
            <a:r>
              <a:rPr lang="en-US" dirty="0" err="1" smtClean="0"/>
              <a:t>Robelco</a:t>
            </a:r>
            <a:r>
              <a:rPr lang="en-US" dirty="0" smtClean="0"/>
              <a:t>: </a:t>
            </a:r>
            <a:r>
              <a:rPr lang="en-US" dirty="0" err="1" smtClean="0"/>
              <a:t>Budvar</a:t>
            </a:r>
            <a:r>
              <a:rPr lang="en-US" dirty="0" smtClean="0"/>
              <a:t> 245/02 and Céline)</a:t>
            </a:r>
          </a:p>
          <a:p>
            <a:pPr lvl="1"/>
            <a:r>
              <a:rPr lang="en-US" dirty="0" smtClean="0"/>
              <a:t>Any use that directly or indirectly promotes sale of goods/services</a:t>
            </a:r>
          </a:p>
          <a:p>
            <a:r>
              <a:rPr lang="en-US" dirty="0" smtClean="0"/>
              <a:t>But very often (of course) allowed use, while all criteria of the article have been met…</a:t>
            </a:r>
          </a:p>
          <a:p>
            <a:endParaRPr lang="en-US" dirty="0"/>
          </a:p>
          <a:p>
            <a:r>
              <a:rPr lang="en-US" dirty="0" err="1" smtClean="0"/>
              <a:t>CoJ</a:t>
            </a:r>
            <a:r>
              <a:rPr lang="en-US" dirty="0" smtClean="0"/>
              <a:t> needs an escape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A61790-6A88-4EC7-91D5-7AFB1B05FF78}" type="slidenum">
              <a:rPr lang="nl-NL" smtClean="0"/>
              <a:pPr/>
              <a:t>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F6A5974-927B-4B74-90F4-1CD24500AE66}" type="datetime1">
              <a:rPr lang="nl-NL" smtClean="0"/>
              <a:pPr/>
              <a:t>9-3-2012</a:t>
            </a:fld>
            <a:endParaRPr lang="nl-NL" dirty="0"/>
          </a:p>
        </p:txBody>
      </p:sp>
      <p:pic>
        <p:nvPicPr>
          <p:cNvPr id="3074" name="Picture 2" descr="http://www.mediabistro.com/agencyspy/files/original/bud-light-logo-bottl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149" t="371" r="30417" b="-371"/>
          <a:stretch/>
        </p:blipFill>
        <p:spPr bwMode="auto">
          <a:xfrm>
            <a:off x="0" y="2197757"/>
            <a:ext cx="828000" cy="295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iphoned.nl/wp-content/uploads/2007/08/o2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1090" y="4189228"/>
            <a:ext cx="1122910" cy="112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iewoordenboek.nl/images/thumb/9/97/Opel_autec.jpg/150px-Opel_aute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75082" y="3077603"/>
            <a:ext cx="14287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7914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48814" y="416122"/>
            <a:ext cx="7758000" cy="1169544"/>
          </a:xfrm>
        </p:spPr>
        <p:txBody>
          <a:bodyPr/>
          <a:lstStyle/>
          <a:p>
            <a:r>
              <a:rPr lang="nl-NL" dirty="0" smtClean="0"/>
              <a:t>Trademark </a:t>
            </a:r>
            <a:r>
              <a:rPr lang="nl-NL" dirty="0" err="1" smtClean="0"/>
              <a:t>law</a:t>
            </a:r>
            <a:r>
              <a:rPr lang="nl-NL" dirty="0" smtClean="0"/>
              <a:t> as part of </a:t>
            </a:r>
            <a:r>
              <a:rPr lang="nl-NL" dirty="0" err="1" smtClean="0"/>
              <a:t>competition</a:t>
            </a:r>
            <a:r>
              <a:rPr lang="nl-NL" dirty="0" smtClean="0"/>
              <a:t> </a:t>
            </a:r>
            <a:r>
              <a:rPr lang="nl-NL" dirty="0" err="1" smtClean="0"/>
              <a:t>law</a:t>
            </a:r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13"/>
          </p:nvPr>
        </p:nvSpPr>
        <p:spPr>
          <a:xfrm>
            <a:off x="886605" y="1508149"/>
            <a:ext cx="7758000" cy="4903284"/>
          </a:xfrm>
        </p:spPr>
        <p:txBody>
          <a:bodyPr/>
          <a:lstStyle/>
          <a:p>
            <a:r>
              <a:rPr lang="nl-NL" dirty="0" err="1" smtClean="0"/>
              <a:t>There</a:t>
            </a:r>
            <a:r>
              <a:rPr lang="nl-NL" dirty="0" smtClean="0"/>
              <a:t> are no trademark </a:t>
            </a:r>
            <a:r>
              <a:rPr lang="nl-NL" dirty="0" err="1" smtClean="0"/>
              <a:t>lawyers</a:t>
            </a:r>
            <a:r>
              <a:rPr lang="nl-NL" dirty="0" smtClean="0"/>
              <a:t> on the </a:t>
            </a:r>
            <a:r>
              <a:rPr lang="nl-NL" dirty="0" err="1" smtClean="0"/>
              <a:t>bench</a:t>
            </a:r>
            <a:r>
              <a:rPr lang="nl-NL" dirty="0" smtClean="0"/>
              <a:t> at the </a:t>
            </a:r>
            <a:r>
              <a:rPr lang="nl-NL" dirty="0" err="1" smtClean="0"/>
              <a:t>CoJ</a:t>
            </a:r>
            <a:endParaRPr lang="nl-NL" dirty="0" smtClean="0"/>
          </a:p>
          <a:p>
            <a:r>
              <a:rPr lang="nl-NL" dirty="0" err="1" smtClean="0"/>
              <a:t>There</a:t>
            </a:r>
            <a:r>
              <a:rPr lang="nl-NL" dirty="0" smtClean="0"/>
              <a:t> ARE </a:t>
            </a:r>
            <a:r>
              <a:rPr lang="nl-NL" dirty="0" err="1" smtClean="0"/>
              <a:t>many</a:t>
            </a:r>
            <a:r>
              <a:rPr lang="nl-NL" dirty="0" smtClean="0"/>
              <a:t> </a:t>
            </a:r>
            <a:r>
              <a:rPr lang="nl-NL" dirty="0" err="1" smtClean="0"/>
              <a:t>competition</a:t>
            </a:r>
            <a:r>
              <a:rPr lang="nl-NL" dirty="0" smtClean="0"/>
              <a:t> </a:t>
            </a:r>
            <a:r>
              <a:rPr lang="nl-NL" dirty="0" err="1" smtClean="0"/>
              <a:t>lawyers</a:t>
            </a:r>
            <a:r>
              <a:rPr lang="nl-NL" dirty="0" smtClean="0"/>
              <a:t> on the </a:t>
            </a:r>
            <a:r>
              <a:rPr lang="nl-NL" dirty="0" err="1" smtClean="0"/>
              <a:t>bench</a:t>
            </a:r>
            <a:endParaRPr lang="nl-NL" dirty="0" smtClean="0"/>
          </a:p>
          <a:p>
            <a:r>
              <a:rPr lang="nl-NL" dirty="0" err="1" smtClean="0"/>
              <a:t>And</a:t>
            </a:r>
            <a:r>
              <a:rPr lang="nl-NL" dirty="0" smtClean="0"/>
              <a:t> of course trademark </a:t>
            </a:r>
            <a:r>
              <a:rPr lang="nl-NL" dirty="0" err="1" smtClean="0"/>
              <a:t>law</a:t>
            </a:r>
            <a:r>
              <a:rPr lang="nl-NL" dirty="0" smtClean="0"/>
              <a:t> ‘</a:t>
            </a:r>
            <a:r>
              <a:rPr lang="nl-NL" dirty="0" err="1" smtClean="0"/>
              <a:t>constitutes</a:t>
            </a:r>
            <a:r>
              <a:rPr lang="nl-NL" dirty="0" smtClean="0"/>
              <a:t>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essential</a:t>
            </a:r>
            <a:r>
              <a:rPr lang="nl-NL" dirty="0" smtClean="0"/>
              <a:t> element in the system of </a:t>
            </a:r>
            <a:r>
              <a:rPr lang="nl-NL" dirty="0" err="1" smtClean="0"/>
              <a:t>undistorted</a:t>
            </a:r>
            <a:r>
              <a:rPr lang="nl-NL" dirty="0" smtClean="0"/>
              <a:t> </a:t>
            </a:r>
            <a:r>
              <a:rPr lang="nl-NL" dirty="0" err="1" smtClean="0"/>
              <a:t>competition</a:t>
            </a:r>
            <a:r>
              <a:rPr lang="nl-NL" dirty="0" smtClean="0"/>
              <a:t>’ (</a:t>
            </a:r>
            <a:r>
              <a:rPr lang="nl-NL" dirty="0" err="1" smtClean="0"/>
              <a:t>Loendersloot</a:t>
            </a:r>
            <a:r>
              <a:rPr lang="nl-NL" dirty="0" smtClean="0"/>
              <a:t>)</a:t>
            </a:r>
          </a:p>
          <a:p>
            <a:r>
              <a:rPr lang="nl-NL" dirty="0" err="1" smtClean="0"/>
              <a:t>Like</a:t>
            </a:r>
            <a:r>
              <a:rPr lang="nl-NL" dirty="0" smtClean="0"/>
              <a:t> </a:t>
            </a:r>
            <a:r>
              <a:rPr lang="nl-NL" dirty="0" err="1" smtClean="0"/>
              <a:t>competition</a:t>
            </a:r>
            <a:r>
              <a:rPr lang="nl-NL" dirty="0" smtClean="0"/>
              <a:t> </a:t>
            </a:r>
            <a:r>
              <a:rPr lang="nl-NL" dirty="0" err="1" smtClean="0"/>
              <a:t>law</a:t>
            </a:r>
            <a:r>
              <a:rPr lang="nl-NL" dirty="0" smtClean="0"/>
              <a:t> does </a:t>
            </a:r>
            <a:r>
              <a:rPr lang="nl-NL" dirty="0" err="1" smtClean="0"/>
              <a:t>too</a:t>
            </a:r>
            <a:endParaRPr lang="nl-NL" dirty="0"/>
          </a:p>
          <a:p>
            <a:r>
              <a:rPr lang="nl-NL" dirty="0" smtClean="0"/>
              <a:t>The effect we </a:t>
            </a:r>
            <a:r>
              <a:rPr lang="nl-NL" dirty="0" err="1" smtClean="0"/>
              <a:t>see</a:t>
            </a:r>
            <a:r>
              <a:rPr lang="nl-NL" dirty="0" smtClean="0"/>
              <a:t> in cases </a:t>
            </a:r>
            <a:r>
              <a:rPr lang="nl-NL" dirty="0" err="1" smtClean="0"/>
              <a:t>like</a:t>
            </a:r>
            <a:r>
              <a:rPr lang="nl-NL" dirty="0" smtClean="0"/>
              <a:t> </a:t>
            </a:r>
            <a:r>
              <a:rPr lang="nl-NL" dirty="0" err="1" smtClean="0"/>
              <a:t>Interflora</a:t>
            </a:r>
            <a:r>
              <a:rPr lang="nl-NL" dirty="0" smtClean="0"/>
              <a:t>, </a:t>
            </a:r>
            <a:r>
              <a:rPr lang="nl-NL" dirty="0" err="1" smtClean="0"/>
              <a:t>where</a:t>
            </a:r>
            <a:r>
              <a:rPr lang="nl-NL" dirty="0" smtClean="0"/>
              <a:t> fair </a:t>
            </a:r>
            <a:r>
              <a:rPr lang="nl-NL" dirty="0" err="1" smtClean="0"/>
              <a:t>competition</a:t>
            </a:r>
            <a:r>
              <a:rPr lang="nl-NL" dirty="0" smtClean="0"/>
              <a:t> </a:t>
            </a:r>
            <a:r>
              <a:rPr lang="nl-NL" dirty="0" err="1" smtClean="0"/>
              <a:t>becomes</a:t>
            </a:r>
            <a:r>
              <a:rPr lang="nl-NL" dirty="0" smtClean="0"/>
              <a:t> a </a:t>
            </a:r>
            <a:r>
              <a:rPr lang="nl-NL" dirty="0" err="1" smtClean="0"/>
              <a:t>due</a:t>
            </a:r>
            <a:r>
              <a:rPr lang="nl-NL" dirty="0" smtClean="0"/>
              <a:t> </a:t>
            </a:r>
            <a:r>
              <a:rPr lang="nl-NL" dirty="0" err="1" smtClean="0"/>
              <a:t>cause</a:t>
            </a:r>
            <a:endParaRPr lang="nl-NL" dirty="0" smtClean="0"/>
          </a:p>
          <a:p>
            <a:r>
              <a:rPr lang="nl-NL" dirty="0" smtClean="0"/>
              <a:t>Or L’Oréal/</a:t>
            </a:r>
            <a:r>
              <a:rPr lang="nl-NL" dirty="0" err="1" smtClean="0"/>
              <a:t>Bellure</a:t>
            </a:r>
            <a:r>
              <a:rPr lang="nl-NL" dirty="0" smtClean="0"/>
              <a:t>, </a:t>
            </a:r>
            <a:r>
              <a:rPr lang="nl-NL" dirty="0" err="1" smtClean="0"/>
              <a:t>where</a:t>
            </a:r>
            <a:r>
              <a:rPr lang="nl-NL" dirty="0" smtClean="0"/>
              <a:t> fair </a:t>
            </a:r>
            <a:r>
              <a:rPr lang="nl-NL" dirty="0" err="1" smtClean="0"/>
              <a:t>competition</a:t>
            </a:r>
            <a:r>
              <a:rPr lang="nl-NL" dirty="0" smtClean="0"/>
              <a:t> is </a:t>
            </a:r>
            <a:r>
              <a:rPr lang="nl-NL" dirty="0" err="1" smtClean="0"/>
              <a:t>also</a:t>
            </a:r>
            <a:r>
              <a:rPr lang="nl-NL" dirty="0" smtClean="0"/>
              <a:t> the rationale (stemming </a:t>
            </a:r>
            <a:r>
              <a:rPr lang="nl-NL" dirty="0" err="1" smtClean="0"/>
              <a:t>from</a:t>
            </a:r>
            <a:r>
              <a:rPr lang="nl-NL" dirty="0" smtClean="0"/>
              <a:t>  Advertising Dir)</a:t>
            </a:r>
          </a:p>
          <a:p>
            <a:r>
              <a:rPr lang="nl-NL" dirty="0" smtClean="0"/>
              <a:t>The </a:t>
            </a:r>
            <a:r>
              <a:rPr lang="nl-NL" dirty="0" err="1" smtClean="0"/>
              <a:t>CoJ</a:t>
            </a:r>
            <a:r>
              <a:rPr lang="nl-NL" dirty="0" smtClean="0"/>
              <a:t> is </a:t>
            </a:r>
            <a:r>
              <a:rPr lang="nl-NL" dirty="0" err="1" smtClean="0"/>
              <a:t>pulling</a:t>
            </a:r>
            <a:r>
              <a:rPr lang="nl-NL" dirty="0" smtClean="0"/>
              <a:t> TM </a:t>
            </a:r>
            <a:r>
              <a:rPr lang="nl-NL" dirty="0" err="1" smtClean="0"/>
              <a:t>law</a:t>
            </a:r>
            <a:r>
              <a:rPr lang="nl-NL" dirty="0" smtClean="0"/>
              <a:t> </a:t>
            </a:r>
            <a:r>
              <a:rPr lang="nl-NL" dirty="0" err="1" smtClean="0"/>
              <a:t>into</a:t>
            </a:r>
            <a:r>
              <a:rPr lang="nl-NL" dirty="0" smtClean="0"/>
              <a:t> the field of </a:t>
            </a:r>
            <a:r>
              <a:rPr lang="nl-NL" dirty="0" err="1" smtClean="0"/>
              <a:t>competition</a:t>
            </a:r>
            <a:r>
              <a:rPr lang="nl-NL" dirty="0" smtClean="0"/>
              <a:t> </a:t>
            </a:r>
            <a:r>
              <a:rPr lang="nl-NL" dirty="0" err="1" smtClean="0"/>
              <a:t>law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en-US" u="sng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A61790-6A88-4EC7-91D5-7AFB1B05FF78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6DC215-4DA0-4A3F-B388-05A1A93E7E8A}" type="datetime1">
              <a:rPr lang="nl-NL" smtClean="0"/>
              <a:pPr/>
              <a:t>9-3-2012</a:t>
            </a:fld>
            <a:endParaRPr lang="nl-NL" dirty="0"/>
          </a:p>
        </p:txBody>
      </p:sp>
      <p:pic>
        <p:nvPicPr>
          <p:cNvPr id="4098" name="Picture 2" descr="Judges of the european court of justice in Luxembourg during a trial . stock photo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1165"/>
          <a:stretch/>
        </p:blipFill>
        <p:spPr bwMode="auto">
          <a:xfrm>
            <a:off x="3504832" y="4712919"/>
            <a:ext cx="4762500" cy="19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6347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48814" y="618140"/>
            <a:ext cx="7758000" cy="1169544"/>
          </a:xfrm>
        </p:spPr>
        <p:txBody>
          <a:bodyPr/>
          <a:lstStyle/>
          <a:p>
            <a:r>
              <a:rPr lang="nl-NL" dirty="0" err="1" smtClean="0"/>
              <a:t>Rule</a:t>
            </a:r>
            <a:r>
              <a:rPr lang="nl-NL" dirty="0" smtClean="0"/>
              <a:t> of </a:t>
            </a:r>
            <a:r>
              <a:rPr lang="nl-NL" dirty="0" err="1" smtClean="0"/>
              <a:t>Reason</a:t>
            </a:r>
            <a:r>
              <a:rPr lang="nl-NL" dirty="0" smtClean="0"/>
              <a:t> Doctrine</a:t>
            </a:r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13"/>
          </p:nvPr>
        </p:nvSpPr>
        <p:spPr>
          <a:xfrm>
            <a:off x="950399" y="1392865"/>
            <a:ext cx="7863991" cy="4737935"/>
          </a:xfrm>
        </p:spPr>
        <p:txBody>
          <a:bodyPr/>
          <a:lstStyle/>
          <a:p>
            <a:r>
              <a:rPr lang="en-US" b="1" dirty="0" smtClean="0"/>
              <a:t>Rule </a:t>
            </a:r>
            <a:r>
              <a:rPr lang="en-US" b="1" dirty="0"/>
              <a:t>of Reason</a:t>
            </a:r>
            <a:r>
              <a:rPr lang="en-US" dirty="0"/>
              <a:t> doctrine US Supreme Court in 1911 decision </a:t>
            </a:r>
            <a:r>
              <a:rPr lang="en-US" i="1" dirty="0"/>
              <a:t>Standard Oil Co. of NJ v. U.S</a:t>
            </a:r>
            <a:r>
              <a:rPr lang="en-US" dirty="0"/>
              <a:t>., 221 U.S. 1 </a:t>
            </a:r>
          </a:p>
          <a:p>
            <a:r>
              <a:rPr lang="en-US" dirty="0"/>
              <a:t>Interpretation of the Sherman Act (</a:t>
            </a:r>
            <a:r>
              <a:rPr lang="en-US" dirty="0" smtClean="0"/>
              <a:t>anti-trust </a:t>
            </a:r>
            <a:r>
              <a:rPr lang="en-US" dirty="0"/>
              <a:t>law)</a:t>
            </a:r>
          </a:p>
          <a:p>
            <a:r>
              <a:rPr lang="en-US" i="1" dirty="0"/>
              <a:t>only</a:t>
            </a:r>
            <a:r>
              <a:rPr lang="en-US" dirty="0"/>
              <a:t> combinations and contracts </a:t>
            </a:r>
            <a:r>
              <a:rPr lang="en-US" i="1" dirty="0"/>
              <a:t>unreasonably</a:t>
            </a:r>
            <a:r>
              <a:rPr lang="en-US" dirty="0"/>
              <a:t> restraining trade are subject to actions under the anti-trust laws, and </a:t>
            </a:r>
            <a:r>
              <a:rPr lang="en-US" dirty="0" smtClean="0"/>
              <a:t>possession </a:t>
            </a:r>
            <a:r>
              <a:rPr lang="en-US" dirty="0"/>
              <a:t>of monopoly power is </a:t>
            </a:r>
            <a:r>
              <a:rPr lang="en-US" i="1" dirty="0"/>
              <a:t>not inherently </a:t>
            </a:r>
            <a:r>
              <a:rPr lang="en-US" dirty="0"/>
              <a:t>illegal.</a:t>
            </a:r>
          </a:p>
          <a:p>
            <a:r>
              <a:rPr lang="en-US" dirty="0"/>
              <a:t>Further refined in case </a:t>
            </a:r>
            <a:r>
              <a:rPr lang="en-US" dirty="0" smtClean="0"/>
              <a:t>law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Crossed the Atlantic Ocean </a:t>
            </a:r>
            <a:r>
              <a:rPr lang="en-US" dirty="0" smtClean="0"/>
              <a:t>on </a:t>
            </a:r>
            <a:r>
              <a:rPr lang="en-US" dirty="0"/>
              <a:t>20 February 1979: </a:t>
            </a:r>
            <a:r>
              <a:rPr lang="de-DE" i="1" dirty="0" err="1"/>
              <a:t>Cassis</a:t>
            </a:r>
            <a:r>
              <a:rPr lang="de-DE" i="1" dirty="0"/>
              <a:t> de Dijon</a:t>
            </a:r>
            <a:r>
              <a:rPr lang="de-DE" dirty="0"/>
              <a:t> (Rewe-Zentral AG v. Bundesmonopolverwaltung Branntwein, 120/78)</a:t>
            </a:r>
            <a:r>
              <a:rPr lang="de-DE" u="sng" dirty="0"/>
              <a:t> </a:t>
            </a:r>
          </a:p>
          <a:p>
            <a:r>
              <a:rPr lang="en-US" dirty="0" smtClean="0"/>
              <a:t>are </a:t>
            </a:r>
            <a:r>
              <a:rPr lang="en-US" i="1" dirty="0"/>
              <a:t>the effects </a:t>
            </a:r>
            <a:r>
              <a:rPr lang="en-US" dirty="0" smtClean="0"/>
              <a:t>of the </a:t>
            </a:r>
            <a:r>
              <a:rPr lang="en-US" dirty="0"/>
              <a:t>legislation </a:t>
            </a:r>
            <a:r>
              <a:rPr lang="en-US" dirty="0" smtClean="0"/>
              <a:t>(on </a:t>
            </a:r>
            <a:r>
              <a:rPr lang="en-US" dirty="0"/>
              <a:t>the free movement of </a:t>
            </a:r>
            <a:r>
              <a:rPr lang="en-US" dirty="0" smtClean="0"/>
              <a:t>goods) justified </a:t>
            </a:r>
            <a:r>
              <a:rPr lang="en-US" dirty="0"/>
              <a:t>in light of </a:t>
            </a:r>
            <a:r>
              <a:rPr lang="en-US" i="1" dirty="0"/>
              <a:t>the legislation's stated </a:t>
            </a:r>
            <a:r>
              <a:rPr lang="en-US" i="1" dirty="0" smtClean="0"/>
              <a:t>goals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CoJ</a:t>
            </a:r>
            <a:r>
              <a:rPr lang="en-US" dirty="0" smtClean="0"/>
              <a:t> </a:t>
            </a:r>
            <a:r>
              <a:rPr lang="en-US" dirty="0"/>
              <a:t>indeed now considers the </a:t>
            </a:r>
            <a:r>
              <a:rPr lang="en-US" i="1" dirty="0"/>
              <a:t>goals of </a:t>
            </a:r>
            <a:r>
              <a:rPr lang="en-US" i="1" dirty="0" smtClean="0"/>
              <a:t>TM legislation</a:t>
            </a:r>
            <a:r>
              <a:rPr lang="en-US" dirty="0" smtClean="0"/>
              <a:t>: protected functions</a:t>
            </a:r>
            <a:endParaRPr lang="en-US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A61790-6A88-4EC7-91D5-7AFB1B05FF78}" type="slidenum">
              <a:rPr lang="nl-NL" smtClean="0"/>
              <a:pPr/>
              <a:t>7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6DC215-4DA0-4A3F-B388-05A1A93E7E8A}" type="datetime1">
              <a:rPr lang="nl-NL" smtClean="0"/>
              <a:pPr/>
              <a:t>9-3-2012</a:t>
            </a:fld>
            <a:endParaRPr lang="nl-NL" dirty="0"/>
          </a:p>
        </p:txBody>
      </p:sp>
      <p:pic>
        <p:nvPicPr>
          <p:cNvPr id="5122" name="Picture 2" descr="http://upload.wikimedia.org/wikipedia/commons/thumb/e/eb/Creme_de_Cassis.jpg/220px-Creme_de_Cassi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027" r="46743"/>
          <a:stretch/>
        </p:blipFill>
        <p:spPr bwMode="auto">
          <a:xfrm>
            <a:off x="95693" y="2998382"/>
            <a:ext cx="820234" cy="327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forum.globaltimes.cn/forum/attachment.php?attachmentid=42138&amp;d=12979292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0654" y="0"/>
            <a:ext cx="1571394" cy="137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6347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Reason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Important: rather a limitation to the rights/application of the law than a positive requirement for </a:t>
            </a:r>
            <a:r>
              <a:rPr lang="en-US" dirty="0" smtClean="0"/>
              <a:t>infringement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Effect on the burden of </a:t>
            </a:r>
            <a:r>
              <a:rPr lang="en-US" dirty="0" smtClean="0"/>
              <a:t>proof</a:t>
            </a:r>
          </a:p>
          <a:p>
            <a:endParaRPr lang="en-US" dirty="0"/>
          </a:p>
          <a:p>
            <a:r>
              <a:rPr lang="en-US" dirty="0" smtClean="0"/>
              <a:t>Is it rather a ‘justification theory’ on which the defendant can rely, than a ‘function theory’ in the sense that the </a:t>
            </a:r>
            <a:r>
              <a:rPr lang="en-US" dirty="0"/>
              <a:t>T</a:t>
            </a:r>
            <a:r>
              <a:rPr lang="en-US" dirty="0" smtClean="0"/>
              <a:t>M holder would have to prove a TM function being affected?</a:t>
            </a:r>
          </a:p>
          <a:p>
            <a:r>
              <a:rPr lang="en-US" dirty="0" smtClean="0"/>
              <a:t>But: “</a:t>
            </a:r>
            <a:r>
              <a:rPr lang="en-US" dirty="0"/>
              <a:t>It follows from that case-law that the proprietor of the trade mark cannot oppose the use of a sign identical with the mark if that use is not liable to cause detriment to any of the functions of that </a:t>
            </a:r>
            <a:r>
              <a:rPr lang="en-US" dirty="0" smtClean="0"/>
              <a:t>mark” (Google)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A61790-6A88-4EC7-91D5-7AFB1B05FF78}" type="slidenum">
              <a:rPr lang="nl-NL" smtClean="0"/>
              <a:pPr/>
              <a:t>8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F6A5974-927B-4B74-90F4-1CD24500AE66}" type="datetime1">
              <a:rPr lang="nl-NL" smtClean="0"/>
              <a:pPr/>
              <a:t>9-3-2012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50294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Functions</a:t>
            </a:r>
            <a:r>
              <a:rPr lang="nl-NL" dirty="0" smtClean="0"/>
              <a:t> </a:t>
            </a:r>
            <a:r>
              <a:rPr lang="nl-NL" dirty="0" err="1" smtClean="0"/>
              <a:t>according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the </a:t>
            </a:r>
            <a:r>
              <a:rPr lang="nl-NL" dirty="0" err="1" smtClean="0"/>
              <a:t>CoJ</a:t>
            </a:r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 err="1" smtClean="0"/>
              <a:t>CoJ</a:t>
            </a:r>
            <a:r>
              <a:rPr lang="nl-NL" dirty="0" smtClean="0"/>
              <a:t> </a:t>
            </a:r>
            <a:r>
              <a:rPr lang="nl-NL" dirty="0" err="1" smtClean="0"/>
              <a:t>identifies</a:t>
            </a:r>
            <a:r>
              <a:rPr lang="nl-NL" dirty="0" smtClean="0"/>
              <a:t> different </a:t>
            </a:r>
            <a:r>
              <a:rPr lang="nl-NL" dirty="0" err="1" smtClean="0"/>
              <a:t>functions</a:t>
            </a:r>
            <a:r>
              <a:rPr lang="nl-NL" dirty="0" smtClean="0"/>
              <a:t> (was </a:t>
            </a:r>
            <a:r>
              <a:rPr lang="nl-NL" dirty="0" err="1" smtClean="0"/>
              <a:t>always</a:t>
            </a:r>
            <a:r>
              <a:rPr lang="nl-NL" dirty="0" smtClean="0"/>
              <a:t> </a:t>
            </a:r>
            <a:r>
              <a:rPr lang="nl-NL" dirty="0" err="1" smtClean="0"/>
              <a:t>plural</a:t>
            </a:r>
            <a:r>
              <a:rPr lang="nl-NL" dirty="0" smtClean="0"/>
              <a:t>: </a:t>
            </a:r>
            <a:r>
              <a:rPr lang="nl-NL" dirty="0" err="1" smtClean="0"/>
              <a:t>Ideal</a:t>
            </a:r>
            <a:r>
              <a:rPr lang="nl-NL" dirty="0" smtClean="0"/>
              <a:t> Standard)</a:t>
            </a:r>
          </a:p>
          <a:p>
            <a:r>
              <a:rPr lang="nl-NL" dirty="0" err="1" smtClean="0"/>
              <a:t>Functions</a:t>
            </a:r>
            <a:r>
              <a:rPr lang="nl-NL" dirty="0" smtClean="0"/>
              <a:t> </a:t>
            </a:r>
            <a:r>
              <a:rPr lang="nl-NL" dirty="0" err="1" smtClean="0"/>
              <a:t>identified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the </a:t>
            </a:r>
            <a:r>
              <a:rPr lang="nl-NL" dirty="0" err="1" smtClean="0"/>
              <a:t>CoJ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date (but </a:t>
            </a:r>
            <a:r>
              <a:rPr lang="nl-NL" dirty="0" err="1" smtClean="0"/>
              <a:t>counting</a:t>
            </a:r>
            <a:r>
              <a:rPr lang="nl-NL" dirty="0" smtClean="0"/>
              <a:t>?)</a:t>
            </a:r>
          </a:p>
          <a:p>
            <a:pPr lvl="1"/>
            <a:r>
              <a:rPr lang="nl-NL" dirty="0" err="1" smtClean="0"/>
              <a:t>Origin</a:t>
            </a:r>
            <a:r>
              <a:rPr lang="nl-NL" dirty="0" smtClean="0"/>
              <a:t> </a:t>
            </a:r>
            <a:r>
              <a:rPr lang="nl-NL" dirty="0" err="1" smtClean="0"/>
              <a:t>function</a:t>
            </a:r>
            <a:r>
              <a:rPr lang="nl-NL" dirty="0" smtClean="0"/>
              <a:t> (</a:t>
            </a:r>
            <a:r>
              <a:rPr lang="nl-NL" dirty="0" err="1" smtClean="0"/>
              <a:t>essential</a:t>
            </a:r>
            <a:r>
              <a:rPr lang="nl-NL" dirty="0" smtClean="0"/>
              <a:t> </a:t>
            </a:r>
            <a:r>
              <a:rPr lang="nl-NL" dirty="0" err="1" smtClean="0"/>
              <a:t>function</a:t>
            </a:r>
            <a:r>
              <a:rPr lang="nl-NL" dirty="0" smtClean="0"/>
              <a:t>, </a:t>
            </a:r>
            <a:r>
              <a:rPr lang="nl-NL" dirty="0" err="1" smtClean="0"/>
              <a:t>mentioned</a:t>
            </a:r>
            <a:r>
              <a:rPr lang="nl-NL" dirty="0" smtClean="0"/>
              <a:t> in </a:t>
            </a:r>
            <a:r>
              <a:rPr lang="nl-NL" dirty="0" err="1" smtClean="0"/>
              <a:t>law</a:t>
            </a:r>
            <a:r>
              <a:rPr lang="nl-NL" dirty="0" smtClean="0"/>
              <a:t>: </a:t>
            </a:r>
            <a:r>
              <a:rPr lang="nl-NL" dirty="0" err="1" smtClean="0"/>
              <a:t>cons</a:t>
            </a:r>
            <a:r>
              <a:rPr lang="nl-NL" dirty="0" smtClean="0"/>
              <a:t> 10)</a:t>
            </a:r>
          </a:p>
          <a:p>
            <a:pPr lvl="1"/>
            <a:r>
              <a:rPr lang="nl-NL" dirty="0" err="1" smtClean="0"/>
              <a:t>Identification</a:t>
            </a:r>
            <a:r>
              <a:rPr lang="nl-NL" dirty="0" smtClean="0"/>
              <a:t> </a:t>
            </a:r>
            <a:r>
              <a:rPr lang="nl-NL" dirty="0" err="1" smtClean="0"/>
              <a:t>function</a:t>
            </a:r>
            <a:r>
              <a:rPr lang="nl-NL" dirty="0" smtClean="0"/>
              <a:t> (art 1 TMD: </a:t>
            </a:r>
            <a:r>
              <a:rPr lang="nl-NL" dirty="0" err="1" smtClean="0"/>
              <a:t>able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distinguish</a:t>
            </a:r>
            <a:r>
              <a:rPr lang="nl-NL" dirty="0" smtClean="0"/>
              <a:t>)</a:t>
            </a:r>
          </a:p>
          <a:p>
            <a:pPr lvl="1"/>
            <a:r>
              <a:rPr lang="nl-NL" dirty="0" err="1" smtClean="0"/>
              <a:t>Quality</a:t>
            </a:r>
            <a:r>
              <a:rPr lang="nl-NL" dirty="0" smtClean="0"/>
              <a:t> (</a:t>
            </a:r>
            <a:r>
              <a:rPr lang="nl-NL" dirty="0" err="1" smtClean="0"/>
              <a:t>guarantee</a:t>
            </a:r>
            <a:r>
              <a:rPr lang="nl-NL" dirty="0" smtClean="0"/>
              <a:t>) </a:t>
            </a:r>
            <a:r>
              <a:rPr lang="nl-NL" dirty="0" err="1" smtClean="0"/>
              <a:t>function</a:t>
            </a:r>
            <a:endParaRPr lang="nl-NL" dirty="0" smtClean="0"/>
          </a:p>
          <a:p>
            <a:pPr lvl="1"/>
            <a:r>
              <a:rPr lang="nl-NL" dirty="0" smtClean="0"/>
              <a:t>Advertising </a:t>
            </a:r>
            <a:r>
              <a:rPr lang="nl-NL" dirty="0" err="1" smtClean="0"/>
              <a:t>function</a:t>
            </a:r>
            <a:r>
              <a:rPr lang="nl-NL" dirty="0" smtClean="0"/>
              <a:t> (</a:t>
            </a:r>
            <a:r>
              <a:rPr lang="nl-NL" dirty="0" err="1" smtClean="0"/>
              <a:t>communication</a:t>
            </a:r>
            <a:r>
              <a:rPr lang="nl-NL" dirty="0" smtClean="0"/>
              <a:t> </a:t>
            </a:r>
            <a:r>
              <a:rPr lang="nl-NL" dirty="0" err="1" smtClean="0"/>
              <a:t>function</a:t>
            </a:r>
            <a:r>
              <a:rPr lang="nl-NL" dirty="0" smtClean="0"/>
              <a:t>)</a:t>
            </a:r>
          </a:p>
          <a:p>
            <a:pPr lvl="1"/>
            <a:r>
              <a:rPr lang="nl-NL" dirty="0" smtClean="0"/>
              <a:t>Investment </a:t>
            </a:r>
            <a:r>
              <a:rPr lang="nl-NL" dirty="0" err="1" smtClean="0"/>
              <a:t>function</a:t>
            </a:r>
            <a:endParaRPr lang="nl-NL" dirty="0" smtClean="0"/>
          </a:p>
          <a:p>
            <a:pPr lvl="1"/>
            <a:r>
              <a:rPr lang="nl-NL" dirty="0" smtClean="0"/>
              <a:t>Goodwill </a:t>
            </a:r>
            <a:r>
              <a:rPr lang="nl-NL" dirty="0" err="1" smtClean="0"/>
              <a:t>function</a:t>
            </a:r>
            <a:r>
              <a:rPr lang="nl-NL" dirty="0" smtClean="0"/>
              <a:t> (?)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 smtClean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FA61790-6A88-4EC7-91D5-7AFB1B05FF78}" type="slidenum">
              <a:rPr lang="nl-NL" smtClean="0"/>
              <a:pPr/>
              <a:t>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56DC215-4DA0-4A3F-B388-05A1A93E7E8A}" type="datetime1">
              <a:rPr lang="nl-NL" smtClean="0"/>
              <a:pPr/>
              <a:t>9-3-2012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46347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 Brauw Basic Standard">
  <a:themeElements>
    <a:clrScheme name="De Brauw">
      <a:dk1>
        <a:sysClr val="windowText" lastClr="000000"/>
      </a:dk1>
      <a:lt1>
        <a:sysClr val="window" lastClr="FFFFFF"/>
      </a:lt1>
      <a:dk2>
        <a:srgbClr val="800000"/>
      </a:dk2>
      <a:lt2>
        <a:srgbClr val="FFFFFF"/>
      </a:lt2>
      <a:accent1>
        <a:srgbClr val="800000"/>
      </a:accent1>
      <a:accent2>
        <a:srgbClr val="AB9E12"/>
      </a:accent2>
      <a:accent3>
        <a:srgbClr val="F4A300"/>
      </a:accent3>
      <a:accent4>
        <a:srgbClr val="8B8171"/>
      </a:accent4>
      <a:accent5>
        <a:srgbClr val="C9681E"/>
      </a:accent5>
      <a:accent6>
        <a:srgbClr val="C4BFB8"/>
      </a:accent6>
      <a:hlink>
        <a:srgbClr val="B94F1E"/>
      </a:hlink>
      <a:folHlink>
        <a:srgbClr val="D8AA13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noFill/>
        <a:ln w="6350">
          <a:solidFill>
            <a:schemeClr val="accent4"/>
          </a:solidFill>
          <a:round/>
          <a:headEnd/>
          <a:tailEnd/>
        </a:ln>
        <a:effectLst/>
      </a:spPr>
      <a:bodyPr lIns="80147" tIns="40074" rIns="80147" bIns="40074"/>
      <a:lstStyle>
        <a:defPPr>
          <a:defRPr dirty="0"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2666</TotalTime>
  <Words>1842</Words>
  <Application>Microsoft Office PowerPoint</Application>
  <PresentationFormat>Diavoorstelling (4:3)</PresentationFormat>
  <Paragraphs>217</Paragraphs>
  <Slides>19</Slides>
  <Notes>10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De Brauw Basic Standard</vt:lpstr>
      <vt:lpstr>Function theory: Confusion, Links and the Essential Trademark Function</vt:lpstr>
      <vt:lpstr>Overview</vt:lpstr>
      <vt:lpstr>Function theory</vt:lpstr>
      <vt:lpstr>History of the Function Theory</vt:lpstr>
      <vt:lpstr>Practical problem due to extending scope of harmonization</vt:lpstr>
      <vt:lpstr>Trademark law as part of competition law</vt:lpstr>
      <vt:lpstr>Rule of Reason Doctrine</vt:lpstr>
      <vt:lpstr>Rule of Reason</vt:lpstr>
      <vt:lpstr>Functions according to the CoJ</vt:lpstr>
      <vt:lpstr>What do the protected functions cover?</vt:lpstr>
      <vt:lpstr>What do the protected functions cover?</vt:lpstr>
      <vt:lpstr>What do the protected functions cover?</vt:lpstr>
      <vt:lpstr>Which is relevant where?</vt:lpstr>
      <vt:lpstr>What is necessary under 5(1)(a) TMD?</vt:lpstr>
      <vt:lpstr>Art 5(1)(a) TMD online</vt:lpstr>
      <vt:lpstr>Art 5(1)(a) TMD vs Art 16 TRIPs</vt:lpstr>
      <vt:lpstr>Art 5(1)(b) TMD </vt:lpstr>
      <vt:lpstr>Thank you!   </vt:lpstr>
      <vt:lpstr>Dia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De Brauw Blackstone Westbroek</dc:creator>
  <cp:lastModifiedBy>A.Quaedvlieg</cp:lastModifiedBy>
  <cp:revision>201</cp:revision>
  <dcterms:created xsi:type="dcterms:W3CDTF">2011-05-17T09:17:13Z</dcterms:created>
  <dcterms:modified xsi:type="dcterms:W3CDTF">2012-03-09T08:06:48Z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icSizeType">
    <vt:lpwstr>BasicS</vt:lpwstr>
  </property>
  <property fmtid="{D5CDD505-2E9C-101B-9397-08002B2CF9AE}" pid="3" name="do_Template">
    <vt:lpwstr>Basic_S.pptx</vt:lpwstr>
  </property>
  <property fmtid="{D5CDD505-2E9C-101B-9397-08002B2CF9AE}" pid="4" name="do_Language">
    <vt:lpwstr>1043</vt:lpwstr>
  </property>
</Properties>
</file>